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F000C7-3057-40DA-A489-3A2B25198C3B}">
  <a:tblStyle styleId="{F7F000C7-3057-40DA-A489-3A2B25198C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e0e4fe52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e0e4fe52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e0e4fe52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e0e4fe52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b29b56b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b29b56b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e0e4fe52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e0e4fe5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e0e4fe5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e0e4fe5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e816867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e816867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e0e4fe52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e0e4fe52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e0e4fe52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e0e4fe52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e0e4fe52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e0e4fe52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e0e4fe52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e0e4fe52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8e0e4fe52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8e0e4fe52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brian.marble@slu.edu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ehs@slu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osha.com/blog/slips-trips-falls-prevention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300" y="17796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Saint Louis University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Safety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Aid Basics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492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DPS offers Basic Life Support Classes (CPR/AED/First Aid)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Classes are held on an as needed basis.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additional information, please contact Officer Marble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brian.marble@slu.edu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aid kits required in laboratories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 personnel should be aware of </a:t>
            </a:r>
            <a:r>
              <a:rPr lang="en"/>
              <a:t>the </a:t>
            </a:r>
            <a:r>
              <a:rPr lang="en"/>
              <a:t>location</a:t>
            </a:r>
            <a:r>
              <a:rPr lang="en"/>
              <a:t> of the first aid kit.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Laboratories are responsible for purchas</a:t>
            </a:r>
            <a:r>
              <a:rPr lang="en"/>
              <a:t>ing first aid kits.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088" y="1196599"/>
            <a:ext cx="3855825" cy="30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5665988" y="4333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https://www.grainger.com/product/GRAINGER-APPROVED-First-Aid-Kit-Laboratory-39N786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Fatigue and Stress Management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Signs and symptoms of workplace fatigue: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Feeling tired, weary or sleepy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Difficulty keeping eyes open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Feeling physically or mentally exhausted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Difficulty concentrating, impaired focus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Increased errors in judgement, flawed logic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Emotional instability or irritability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Prevention: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Report any fatigue-related events to a manager.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in with co-workers to ensure everyone is coping with work hours and demands.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not work if stressful feelings/fatigue threaten the safety of yourself or others.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Avoid working alone (late nights and weekends). 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ehs@slu.edu</a:t>
            </a:r>
            <a:r>
              <a:rPr lang="en"/>
              <a:t> with any questions.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Please complete the Safety Awareness Quiz on General Safety by November 30th, 2023.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General Safety?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multi-disciplinary approach to: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and ensuring safe work practices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Maintaining the health and well-being of employees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Ensuring compliance with regulatory agencies.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EHS works to promote healthy and safe operations to protect all students, faculty, staff, and visitors.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Hazard awareness helps you recognize potential hazards in your workplace and is the key to preventing injuries and illnesses.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Accidents at SLU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accidents for 2023: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Needle stick injuries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Lacerations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Strains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Wear proper PPE and utilize safety equipment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workspaces clean and walkways clear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Lift objects using proper techniques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Laboratory Accidents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8" name="Google Shape;78;p16"/>
          <p:cNvGraphicFramePr/>
          <p:nvPr/>
        </p:nvGraphicFramePr>
        <p:xfrm>
          <a:off x="346475" y="1079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{F7F000C7-3057-40DA-A489-3A2B25198C3B}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Laboratory</a:t>
                      </a:r>
                      <a:r>
                        <a:rPr b="1"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Accident</a:t>
                      </a:r>
                      <a:endParaRPr b="1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Injury</a:t>
                      </a:r>
                      <a:endParaRPr b="1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Prevention</a:t>
                      </a:r>
                      <a:endParaRPr b="1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Spill or Splash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Eye injury, skin irritation, topical burn, inhalation of dangerous fumes, slip/fall, and impact injury.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Keep work area clean, follow procedures, avoid hasty movements, and wear appropriate PPE (e.g., safety glasses and lab coat).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Sharps Exposure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Skin puncture from needle, scalpel, or other sharp object.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Use  needle devices with safety features and utilize sharps containers.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Slips, Trips, and Falls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Fracture, head injury, sprain, strain, back injury, and concussion.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Clean up spills immediately, wear slip-resistant shoes, utilize handrails, stay alert when walking, and report identified hazards.</a:t>
                      </a:r>
                      <a:endParaRPr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Slips, Trips, Falls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6434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Second-most common cause of workplace injuries and 15% of all workplace deaths, according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OSHA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 up spills immediately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work areas free of clutter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Wear closed-toed, slip-resistant shoes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walkways clear of obstructions and drawers closed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carts to transport heavy or bulky materials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14930" l="12385" r="10732" t="13462"/>
          <a:stretch/>
        </p:blipFill>
        <p:spPr>
          <a:xfrm>
            <a:off x="7042488" y="1094500"/>
            <a:ext cx="1520626" cy="14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5587" y="2854325"/>
            <a:ext cx="2354451" cy="19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Showers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609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showers are tested annually by EHS.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area around safety showers </a:t>
            </a:r>
            <a:r>
              <a:rPr lang="en"/>
              <a:t>should</a:t>
            </a:r>
            <a:r>
              <a:rPr lang="en"/>
              <a:t> be free from lab equipment and other obstructions.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Don’t be afraid to use it when needed!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650" y="889725"/>
            <a:ext cx="2075384" cy="38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6670637" y="4668050"/>
            <a:ext cx="20754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imperialsupplies.com/item/9122233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585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washes inside the laboratory must be flushed weekly by lab personnel to ensure </a:t>
            </a:r>
            <a:r>
              <a:rPr lang="en"/>
              <a:t>proper function.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Eye wash/safety shower combinations in common areas are tested by </a:t>
            </a:r>
            <a:r>
              <a:rPr lang="en"/>
              <a:t>EHS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area around eye washes should be free from lab equipment and other obstructions.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Washes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1029"/>
          <a:stretch/>
        </p:blipFill>
        <p:spPr>
          <a:xfrm>
            <a:off x="6095175" y="861525"/>
            <a:ext cx="3048825" cy="389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 Safety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6092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Lab equipment and other electrical items should be inspected regularly for damaged or frayed cords.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800" y="2199525"/>
            <a:ext cx="3334199" cy="222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9825" y="557075"/>
            <a:ext cx="2592549" cy="331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6311000" y="3905350"/>
            <a:ext cx="2170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Gel Electrophoresis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https://en.wikipedia.org/wiki/File:Gel_electrophoresis_apparatus.JPG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 Safety and Evacuation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536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the locations of nearby fire extinguishers and know how to </a:t>
            </a:r>
            <a:r>
              <a:rPr lang="en"/>
              <a:t>operate</a:t>
            </a:r>
            <a:r>
              <a:rPr lang="en"/>
              <a:t> them.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Know your location’s emergency evacuation plan and </a:t>
            </a:r>
            <a:r>
              <a:rPr lang="en"/>
              <a:t>assembly area.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Fire extinguishers are classified by fire type.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875" y="463700"/>
            <a:ext cx="3111550" cy="44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D800D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50857D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