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0AA4D41-048F-A94C-A321-8E33C40A0504}">
          <p14:sldIdLst>
            <p14:sldId id="256"/>
            <p14:sldId id="263"/>
            <p14:sldId id="264"/>
            <p14:sldId id="257"/>
            <p14:sldId id="258"/>
            <p14:sldId id="259"/>
            <p14:sldId id="260"/>
            <p14:sldId id="261"/>
            <p14:sldId id="262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-27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497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52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159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237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44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22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12/8/15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6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12/8/15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39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12/8/15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61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3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B420-2589-5648-9F39-B4B57ADB4D12}" type="datetimeFigureOut">
              <a:rPr lang="en-US" smtClean="0"/>
              <a:t>12/8/15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23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6B420-2589-5648-9F39-B4B57ADB4D12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5298A-5451-C54F-BBDA-CE0945AD8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943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6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6537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2069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3854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0091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8302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8901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5323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58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3682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</TotalTime>
  <Words>0</Words>
  <Application>Microsoft Macintosh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Saint Louis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Klopmeyer</dc:creator>
  <cp:lastModifiedBy>Jamie Klopmeyer</cp:lastModifiedBy>
  <cp:revision>2</cp:revision>
  <dcterms:created xsi:type="dcterms:W3CDTF">2015-11-11T21:38:46Z</dcterms:created>
  <dcterms:modified xsi:type="dcterms:W3CDTF">2015-12-08T16:07:27Z</dcterms:modified>
</cp:coreProperties>
</file>