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handoutMasterIdLst>
    <p:handoutMasterId r:id="rId4"/>
  </p:handout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818"/>
    <p:restoredTop sz="94675"/>
  </p:normalViewPr>
  <p:slideViewPr>
    <p:cSldViewPr snapToGrid="0">
      <p:cViewPr varScale="1">
        <p:scale>
          <a:sx n="111" d="100"/>
          <a:sy n="111" d="100"/>
        </p:scale>
        <p:origin x="24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4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F32C85-A29C-04CB-E0EF-6BB6A9A2C3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10C0F-34CC-12E2-7D7B-31ECCA6423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442EF-8A10-9B4E-A09C-F8C22EC08E02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05CD2-A61D-A787-39F2-BFAEB9AAC9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EDE97-6DE0-C22F-ED11-E8576D7033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2534C-EDA9-1E42-AC4E-5E25AEF6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0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072" y="1124712"/>
            <a:ext cx="881481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71" y="3602038"/>
            <a:ext cx="1103680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DC5F4-79D7-18BB-21C8-BACEB4CE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F05-F0EE-E546-9BC3-4C0D21A076F0}" type="datetimeFigureOut">
              <a:rPr lang="en-US" smtClean="0"/>
              <a:pPr/>
              <a:t>6/11/25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AAA269-638D-FAF3-C6C7-AF30B22AF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A6A05-D642-654D-A993-4C4C71CE2B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aint Louis University logo mark with a fleur de lis inside of a shield with a cross and crown on top of it. ">
            <a:extLst>
              <a:ext uri="{FF2B5EF4-FFF2-40B4-BE49-F238E27FC236}">
                <a16:creationId xmlns:a16="http://schemas.microsoft.com/office/drawing/2014/main" id="{C4184CC3-6362-7338-E519-B2283BD04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" t="23684" r="20958" b="-3157"/>
          <a:stretch>
            <a:fillRect/>
          </a:stretch>
        </p:blipFill>
        <p:spPr>
          <a:xfrm>
            <a:off x="9848088" y="0"/>
            <a:ext cx="23682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2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072" y="1825625"/>
            <a:ext cx="11036808" cy="4061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6E60B-B1A3-5238-8122-4A112E79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F05-F0EE-E546-9BC3-4C0D21A076F0}" type="datetimeFigureOut">
              <a:rPr lang="en-US" smtClean="0"/>
              <a:pPr/>
              <a:t>6/11/25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DCCF0D-3C68-588F-256D-AEEABA59C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A6A05-D642-654D-A993-4C4C71CE2B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3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3"/>
            <a:ext cx="2628900" cy="55527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527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410D6-F742-8D41-4BEE-2264EEDD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F05-F0EE-E546-9BC3-4C0D21A076F0}" type="datetimeFigureOut">
              <a:rPr lang="en-US" smtClean="0"/>
              <a:pPr/>
              <a:t>6/11/25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D84B28-5988-29C7-B738-079950024B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A6A05-D642-654D-A993-4C4C71CE2B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9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6225-A179-AA42-2542-F9CA8C6E3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707" y="576071"/>
            <a:ext cx="6400800" cy="1160261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79C72-5885-56F5-15B7-CBA44E25B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707" y="1736332"/>
            <a:ext cx="4787758" cy="124574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Saint Louis University logo mark with a fleur de lis inside of a shield with a cross and crown on top of it. ">
            <a:extLst>
              <a:ext uri="{FF2B5EF4-FFF2-40B4-BE49-F238E27FC236}">
                <a16:creationId xmlns:a16="http://schemas.microsoft.com/office/drawing/2014/main" id="{D69D926C-0B9A-29BC-11A0-CF6FA0D36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2897" t="1" r="23771" b="26800"/>
          <a:stretch>
            <a:fillRect/>
          </a:stretch>
        </p:blipFill>
        <p:spPr>
          <a:xfrm>
            <a:off x="0" y="1839072"/>
            <a:ext cx="2377440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7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B1F92-D53F-47C6-2E36-BFED056B3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9970D-84E7-6342-8F4F-269873DD14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2C670-EA68-F5E1-A037-95E4FC2A4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The Doisy Research Center at nighttime with windows lit and the university’s shield and fleur de lis logomark lit against the dark sky.">
            <a:extLst>
              <a:ext uri="{FF2B5EF4-FFF2-40B4-BE49-F238E27FC236}">
                <a16:creationId xmlns:a16="http://schemas.microsoft.com/office/drawing/2014/main" id="{E961E4E4-240E-9CB9-DC64-DD6FDAE52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48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30655-9478-DD3C-DBB9-B45F4874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8980-C318-6045-BF1D-040F26AD4DF4}" type="datetimeFigureOut">
              <a:rPr lang="en-US" smtClean="0"/>
              <a:t>6/11/25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F4CBC-8862-8298-E9A5-C49D2DD64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9970D-84E7-6342-8F4F-269873DD142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nside of Pius Library, two studnts walk by desks full of students studying for finals.">
            <a:extLst>
              <a:ext uri="{FF2B5EF4-FFF2-40B4-BE49-F238E27FC236}">
                <a16:creationId xmlns:a16="http://schemas.microsoft.com/office/drawing/2014/main" id="{7964448E-A5D7-B017-BFE0-891B60EA3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57200"/>
            <a:ext cx="5943600" cy="5613400"/>
          </a:xfrm>
          <a:prstGeom prst="rect">
            <a:avLst/>
          </a:prstGeom>
        </p:spPr>
      </p:pic>
      <p:pic>
        <p:nvPicPr>
          <p:cNvPr id="11" name="Picture 10" descr="An aerial photo of students crossing Grand Boulevard, passing through the University archways. ">
            <a:extLst>
              <a:ext uri="{FF2B5EF4-FFF2-40B4-BE49-F238E27FC236}">
                <a16:creationId xmlns:a16="http://schemas.microsoft.com/office/drawing/2014/main" id="{F16C402A-4480-ED26-9EE6-9606DD92FB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5392" y="457200"/>
            <a:ext cx="5168900" cy="2730500"/>
          </a:xfrm>
          <a:prstGeom prst="rect">
            <a:avLst/>
          </a:prstGeom>
        </p:spPr>
      </p:pic>
      <p:pic>
        <p:nvPicPr>
          <p:cNvPr id="13" name="Picture 12" descr="A student wearing a hairnet, blue gloves and a white lab jacket works on a small space satellite in a sterile lab space.">
            <a:extLst>
              <a:ext uri="{FF2B5EF4-FFF2-40B4-BE49-F238E27FC236}">
                <a16:creationId xmlns:a16="http://schemas.microsoft.com/office/drawing/2014/main" id="{1B3EE2D2-D1B0-29AF-DC00-47D1BB9F09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5392" y="3340100"/>
            <a:ext cx="5168900" cy="2730500"/>
          </a:xfrm>
          <a:prstGeom prst="rect">
            <a:avLst/>
          </a:prstGeom>
        </p:spPr>
      </p:pic>
      <p:pic>
        <p:nvPicPr>
          <p:cNvPr id="15" name="Picture 14" descr="A blue and black letter u&#10;&#10;AI-generated content may be incorrect.">
            <a:extLst>
              <a:ext uri="{FF2B5EF4-FFF2-40B4-BE49-F238E27FC236}">
                <a16:creationId xmlns:a16="http://schemas.microsoft.com/office/drawing/2014/main" id="{6F0380A7-BB6D-E6E6-B317-ABA7C78464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0248" y="6443662"/>
            <a:ext cx="36576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4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bullets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365760"/>
            <a:ext cx="88148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14051"/>
            <a:ext cx="10777728" cy="4062366"/>
          </a:xfrm>
          <a:custGeom>
            <a:avLst/>
            <a:gdLst>
              <a:gd name="connsiteX0" fmla="*/ 0 w 10515600"/>
              <a:gd name="connsiteY0" fmla="*/ 0 h 4351338"/>
              <a:gd name="connsiteX1" fmla="*/ 10515600 w 10515600"/>
              <a:gd name="connsiteY1" fmla="*/ 0 h 4351338"/>
              <a:gd name="connsiteX2" fmla="*/ 10515600 w 10515600"/>
              <a:gd name="connsiteY2" fmla="*/ 4351338 h 4351338"/>
              <a:gd name="connsiteX3" fmla="*/ 0 w 10515600"/>
              <a:gd name="connsiteY3" fmla="*/ 4351338 h 4351338"/>
              <a:gd name="connsiteX4" fmla="*/ 0 w 10515600"/>
              <a:gd name="connsiteY4" fmla="*/ 0 h 4351338"/>
              <a:gd name="connsiteX0" fmla="*/ 0 w 10515600"/>
              <a:gd name="connsiteY0" fmla="*/ 0 h 4351338"/>
              <a:gd name="connsiteX1" fmla="*/ 8628926 w 10515600"/>
              <a:gd name="connsiteY1" fmla="*/ 0 h 4351338"/>
              <a:gd name="connsiteX2" fmla="*/ 10515600 w 10515600"/>
              <a:gd name="connsiteY2" fmla="*/ 4351338 h 4351338"/>
              <a:gd name="connsiteX3" fmla="*/ 0 w 10515600"/>
              <a:gd name="connsiteY3" fmla="*/ 4351338 h 4351338"/>
              <a:gd name="connsiteX4" fmla="*/ 0 w 10515600"/>
              <a:gd name="connsiteY4" fmla="*/ 0 h 4351338"/>
              <a:gd name="connsiteX0" fmla="*/ 0 w 10515600"/>
              <a:gd name="connsiteY0" fmla="*/ 0 h 4351338"/>
              <a:gd name="connsiteX1" fmla="*/ 8628926 w 10515600"/>
              <a:gd name="connsiteY1" fmla="*/ 0 h 4351338"/>
              <a:gd name="connsiteX2" fmla="*/ 10481841 w 10515600"/>
              <a:gd name="connsiteY2" fmla="*/ 2086618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0 h 4351338"/>
              <a:gd name="connsiteX1" fmla="*/ 8628926 w 10515600"/>
              <a:gd name="connsiteY1" fmla="*/ 0 h 4351338"/>
              <a:gd name="connsiteX2" fmla="*/ 10481841 w 10515600"/>
              <a:gd name="connsiteY2" fmla="*/ 2086618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0 h 4351338"/>
              <a:gd name="connsiteX1" fmla="*/ 8628926 w 10515600"/>
              <a:gd name="connsiteY1" fmla="*/ 0 h 4351338"/>
              <a:gd name="connsiteX2" fmla="*/ 10481841 w 10515600"/>
              <a:gd name="connsiteY2" fmla="*/ 2086618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0 h 4351338"/>
              <a:gd name="connsiteX1" fmla="*/ 8628926 w 10515600"/>
              <a:gd name="connsiteY1" fmla="*/ 0 h 4351338"/>
              <a:gd name="connsiteX2" fmla="*/ 10481841 w 10515600"/>
              <a:gd name="connsiteY2" fmla="*/ 2086618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0 h 4351338"/>
              <a:gd name="connsiteX1" fmla="*/ 8628926 w 10515600"/>
              <a:gd name="connsiteY1" fmla="*/ 0 h 4351338"/>
              <a:gd name="connsiteX2" fmla="*/ 10481841 w 10515600"/>
              <a:gd name="connsiteY2" fmla="*/ 2086618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0 h 4351338"/>
              <a:gd name="connsiteX1" fmla="*/ 8628926 w 10515600"/>
              <a:gd name="connsiteY1" fmla="*/ 0 h 4351338"/>
              <a:gd name="connsiteX2" fmla="*/ 10481841 w 10515600"/>
              <a:gd name="connsiteY2" fmla="*/ 2086618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0 h 4351338"/>
              <a:gd name="connsiteX1" fmla="*/ 8628926 w 10515600"/>
              <a:gd name="connsiteY1" fmla="*/ 0 h 4351338"/>
              <a:gd name="connsiteX2" fmla="*/ 10481841 w 10515600"/>
              <a:gd name="connsiteY2" fmla="*/ 2086618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11575 h 4362913"/>
              <a:gd name="connsiteX1" fmla="*/ 8547904 w 10515600"/>
              <a:gd name="connsiteY1" fmla="*/ 0 h 4362913"/>
              <a:gd name="connsiteX2" fmla="*/ 10481841 w 10515600"/>
              <a:gd name="connsiteY2" fmla="*/ 2098193 h 4362913"/>
              <a:gd name="connsiteX3" fmla="*/ 10515600 w 10515600"/>
              <a:gd name="connsiteY3" fmla="*/ 4362913 h 4362913"/>
              <a:gd name="connsiteX4" fmla="*/ 0 w 10515600"/>
              <a:gd name="connsiteY4" fmla="*/ 4362913 h 4362913"/>
              <a:gd name="connsiteX5" fmla="*/ 0 w 10515600"/>
              <a:gd name="connsiteY5" fmla="*/ 11575 h 4362913"/>
              <a:gd name="connsiteX0" fmla="*/ 0 w 10515600"/>
              <a:gd name="connsiteY0" fmla="*/ 0 h 4351338"/>
              <a:gd name="connsiteX1" fmla="*/ 8455306 w 10515600"/>
              <a:gd name="connsiteY1" fmla="*/ 335666 h 4351338"/>
              <a:gd name="connsiteX2" fmla="*/ 10481841 w 10515600"/>
              <a:gd name="connsiteY2" fmla="*/ 2086618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0 h 4351338"/>
              <a:gd name="connsiteX1" fmla="*/ 8513179 w 10515600"/>
              <a:gd name="connsiteY1" fmla="*/ 34724 h 4351338"/>
              <a:gd name="connsiteX2" fmla="*/ 10481841 w 10515600"/>
              <a:gd name="connsiteY2" fmla="*/ 2086618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0 h 4351338"/>
              <a:gd name="connsiteX1" fmla="*/ 8626111 w 10515600"/>
              <a:gd name="connsiteY1" fmla="*/ 1340238 h 4351338"/>
              <a:gd name="connsiteX2" fmla="*/ 10481841 w 10515600"/>
              <a:gd name="connsiteY2" fmla="*/ 2086618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0 h 4351338"/>
              <a:gd name="connsiteX1" fmla="*/ 8626111 w 10515600"/>
              <a:gd name="connsiteY1" fmla="*/ 1340238 h 4351338"/>
              <a:gd name="connsiteX2" fmla="*/ 10481841 w 10515600"/>
              <a:gd name="connsiteY2" fmla="*/ 2086618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0 h 4351338"/>
              <a:gd name="connsiteX1" fmla="*/ 8580938 w 10515600"/>
              <a:gd name="connsiteY1" fmla="*/ 22292 h 4351338"/>
              <a:gd name="connsiteX2" fmla="*/ 10481841 w 10515600"/>
              <a:gd name="connsiteY2" fmla="*/ 2086618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0 h 4351338"/>
              <a:gd name="connsiteX1" fmla="*/ 8580938 w 10515600"/>
              <a:gd name="connsiteY1" fmla="*/ 22292 h 4351338"/>
              <a:gd name="connsiteX2" fmla="*/ 10493134 w 10515600"/>
              <a:gd name="connsiteY2" fmla="*/ 2297986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0 h 4351338"/>
              <a:gd name="connsiteX1" fmla="*/ 8580938 w 10515600"/>
              <a:gd name="connsiteY1" fmla="*/ 22292 h 4351338"/>
              <a:gd name="connsiteX2" fmla="*/ 10493134 w 10515600"/>
              <a:gd name="connsiteY2" fmla="*/ 2297986 h 4351338"/>
              <a:gd name="connsiteX3" fmla="*/ 10515600 w 10515600"/>
              <a:gd name="connsiteY3" fmla="*/ 4351338 h 4351338"/>
              <a:gd name="connsiteX4" fmla="*/ 0 w 10515600"/>
              <a:gd name="connsiteY4" fmla="*/ 4351338 h 4351338"/>
              <a:gd name="connsiteX5" fmla="*/ 0 w 10515600"/>
              <a:gd name="connsiteY5" fmla="*/ 0 h 4351338"/>
              <a:gd name="connsiteX0" fmla="*/ 0 w 10515600"/>
              <a:gd name="connsiteY0" fmla="*/ 649115 h 5000453"/>
              <a:gd name="connsiteX1" fmla="*/ 8592231 w 10515600"/>
              <a:gd name="connsiteY1" fmla="*/ 0 h 5000453"/>
              <a:gd name="connsiteX2" fmla="*/ 10493134 w 10515600"/>
              <a:gd name="connsiteY2" fmla="*/ 2947101 h 5000453"/>
              <a:gd name="connsiteX3" fmla="*/ 10515600 w 10515600"/>
              <a:gd name="connsiteY3" fmla="*/ 5000453 h 5000453"/>
              <a:gd name="connsiteX4" fmla="*/ 0 w 10515600"/>
              <a:gd name="connsiteY4" fmla="*/ 5000453 h 5000453"/>
              <a:gd name="connsiteX5" fmla="*/ 0 w 10515600"/>
              <a:gd name="connsiteY5" fmla="*/ 649115 h 5000453"/>
              <a:gd name="connsiteX0" fmla="*/ 0 w 10515600"/>
              <a:gd name="connsiteY0" fmla="*/ 2574 h 4353912"/>
              <a:gd name="connsiteX1" fmla="*/ 8592231 w 10515600"/>
              <a:gd name="connsiteY1" fmla="*/ 0 h 4353912"/>
              <a:gd name="connsiteX2" fmla="*/ 10493134 w 10515600"/>
              <a:gd name="connsiteY2" fmla="*/ 2300560 h 4353912"/>
              <a:gd name="connsiteX3" fmla="*/ 10515600 w 10515600"/>
              <a:gd name="connsiteY3" fmla="*/ 4353912 h 4353912"/>
              <a:gd name="connsiteX4" fmla="*/ 0 w 10515600"/>
              <a:gd name="connsiteY4" fmla="*/ 4353912 h 4353912"/>
              <a:gd name="connsiteX5" fmla="*/ 0 w 10515600"/>
              <a:gd name="connsiteY5" fmla="*/ 2574 h 4353912"/>
              <a:gd name="connsiteX0" fmla="*/ 0 w 10515600"/>
              <a:gd name="connsiteY0" fmla="*/ 1096718 h 4353912"/>
              <a:gd name="connsiteX1" fmla="*/ 8592231 w 10515600"/>
              <a:gd name="connsiteY1" fmla="*/ 0 h 4353912"/>
              <a:gd name="connsiteX2" fmla="*/ 10493134 w 10515600"/>
              <a:gd name="connsiteY2" fmla="*/ 2300560 h 4353912"/>
              <a:gd name="connsiteX3" fmla="*/ 10515600 w 10515600"/>
              <a:gd name="connsiteY3" fmla="*/ 4353912 h 4353912"/>
              <a:gd name="connsiteX4" fmla="*/ 0 w 10515600"/>
              <a:gd name="connsiteY4" fmla="*/ 4353912 h 4353912"/>
              <a:gd name="connsiteX5" fmla="*/ 0 w 10515600"/>
              <a:gd name="connsiteY5" fmla="*/ 1096718 h 4353912"/>
              <a:gd name="connsiteX0" fmla="*/ 0 w 10515600"/>
              <a:gd name="connsiteY0" fmla="*/ 0 h 4363771"/>
              <a:gd name="connsiteX1" fmla="*/ 8592231 w 10515600"/>
              <a:gd name="connsiteY1" fmla="*/ 9859 h 4363771"/>
              <a:gd name="connsiteX2" fmla="*/ 10493134 w 10515600"/>
              <a:gd name="connsiteY2" fmla="*/ 2310419 h 4363771"/>
              <a:gd name="connsiteX3" fmla="*/ 10515600 w 10515600"/>
              <a:gd name="connsiteY3" fmla="*/ 4363771 h 4363771"/>
              <a:gd name="connsiteX4" fmla="*/ 0 w 10515600"/>
              <a:gd name="connsiteY4" fmla="*/ 4363771 h 4363771"/>
              <a:gd name="connsiteX5" fmla="*/ 0 w 10515600"/>
              <a:gd name="connsiteY5" fmla="*/ 0 h 4363771"/>
              <a:gd name="connsiteX0" fmla="*/ 0 w 10515600"/>
              <a:gd name="connsiteY0" fmla="*/ 0 h 4363771"/>
              <a:gd name="connsiteX1" fmla="*/ 8750336 w 10515600"/>
              <a:gd name="connsiteY1" fmla="*/ 22292 h 4363771"/>
              <a:gd name="connsiteX2" fmla="*/ 10493134 w 10515600"/>
              <a:gd name="connsiteY2" fmla="*/ 2310419 h 4363771"/>
              <a:gd name="connsiteX3" fmla="*/ 10515600 w 10515600"/>
              <a:gd name="connsiteY3" fmla="*/ 4363771 h 4363771"/>
              <a:gd name="connsiteX4" fmla="*/ 0 w 10515600"/>
              <a:gd name="connsiteY4" fmla="*/ 4363771 h 4363771"/>
              <a:gd name="connsiteX5" fmla="*/ 0 w 10515600"/>
              <a:gd name="connsiteY5" fmla="*/ 0 h 4363771"/>
              <a:gd name="connsiteX0" fmla="*/ 0 w 10515600"/>
              <a:gd name="connsiteY0" fmla="*/ 0 h 4363771"/>
              <a:gd name="connsiteX1" fmla="*/ 8603524 w 10515600"/>
              <a:gd name="connsiteY1" fmla="*/ 22292 h 4363771"/>
              <a:gd name="connsiteX2" fmla="*/ 10493134 w 10515600"/>
              <a:gd name="connsiteY2" fmla="*/ 2310419 h 4363771"/>
              <a:gd name="connsiteX3" fmla="*/ 10515600 w 10515600"/>
              <a:gd name="connsiteY3" fmla="*/ 4363771 h 4363771"/>
              <a:gd name="connsiteX4" fmla="*/ 0 w 10515600"/>
              <a:gd name="connsiteY4" fmla="*/ 4363771 h 4363771"/>
              <a:gd name="connsiteX5" fmla="*/ 0 w 10515600"/>
              <a:gd name="connsiteY5" fmla="*/ 0 h 436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5600" h="4363771">
                <a:moveTo>
                  <a:pt x="0" y="0"/>
                </a:moveTo>
                <a:lnTo>
                  <a:pt x="8603524" y="22292"/>
                </a:lnTo>
                <a:cubicBezTo>
                  <a:pt x="8634430" y="1141828"/>
                  <a:pt x="9883213" y="2278495"/>
                  <a:pt x="10493134" y="2310419"/>
                </a:cubicBezTo>
                <a:lnTo>
                  <a:pt x="10515600" y="4363771"/>
                </a:lnTo>
                <a:lnTo>
                  <a:pt x="0" y="436377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70147-8634-439E-48C7-CE7E25AA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F05-F0EE-E546-9BC3-4C0D21A076F0}" type="datetimeFigureOut">
              <a:rPr lang="en-US" smtClean="0"/>
              <a:pPr/>
              <a:t>6/11/25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A73766-032E-6AD5-01C1-E9D823639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A6A05-D642-654D-A993-4C4C71CE2B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int Louis University logo mark with a fleur de lis inside of a shield with a cross and crown on top of it. ">
            <a:extLst>
              <a:ext uri="{FF2B5EF4-FFF2-40B4-BE49-F238E27FC236}">
                <a16:creationId xmlns:a16="http://schemas.microsoft.com/office/drawing/2014/main" id="{BAE8B285-6CDC-C532-24D6-02130DEAE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" t="23684" r="20958" b="-3157"/>
          <a:stretch>
            <a:fillRect/>
          </a:stretch>
        </p:blipFill>
        <p:spPr>
          <a:xfrm>
            <a:off x="9848088" y="0"/>
            <a:ext cx="23682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37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709928"/>
            <a:ext cx="881481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4590288"/>
            <a:ext cx="11036808" cy="1234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85FCD-C4B8-0189-E0EF-634BF7C7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F05-F0EE-E546-9BC3-4C0D21A076F0}" type="datetimeFigureOut">
              <a:rPr lang="en-US" smtClean="0"/>
              <a:pPr/>
              <a:t>6/11/25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CE2B9C-6125-61A4-819C-92A90F868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A6A05-D642-654D-A993-4C4C71CE2B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aint Louis University logo mark with a fleur de lis inside of a shield with a cross and crown on top of it. ">
            <a:extLst>
              <a:ext uri="{FF2B5EF4-FFF2-40B4-BE49-F238E27FC236}">
                <a16:creationId xmlns:a16="http://schemas.microsoft.com/office/drawing/2014/main" id="{6C1D0CFC-692B-7664-D275-163F8868D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" t="23684" r="20958" b="-3157"/>
          <a:stretch>
            <a:fillRect/>
          </a:stretch>
        </p:blipFill>
        <p:spPr>
          <a:xfrm>
            <a:off x="9848088" y="0"/>
            <a:ext cx="23682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6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0" y="1971303"/>
            <a:ext cx="5376672" cy="3850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258" y="1971303"/>
            <a:ext cx="5376672" cy="3850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579588C-AD6E-4AFD-11F8-1859D670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F05-F0EE-E546-9BC3-4C0D21A076F0}" type="datetimeFigureOut">
              <a:rPr lang="en-US" smtClean="0"/>
              <a:pPr/>
              <a:t>6/11/25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03647-6BE3-661D-3E53-B27E1DE753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A6A05-D642-654D-A993-4C4C71CE2B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4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365760"/>
            <a:ext cx="1103680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1" y="1793173"/>
            <a:ext cx="5376672" cy="7119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1" y="2600696"/>
            <a:ext cx="5376672" cy="33132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9259" y="1793173"/>
            <a:ext cx="5376672" cy="7119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9259" y="2600696"/>
            <a:ext cx="5376672" cy="33132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B8B4A24-E8DD-6DFC-C6AD-8C94E410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F05-F0EE-E546-9BC3-4C0D21A076F0}" type="datetimeFigureOut">
              <a:rPr lang="en-US" smtClean="0"/>
              <a:pPr/>
              <a:t>6/11/25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9DD29A9-8C27-6CA7-AF0D-BD9619E5D6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A6A05-D642-654D-A993-4C4C71CE2B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8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365760"/>
            <a:ext cx="880567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03F91F-074B-9052-5868-AC63BAF6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F05-F0EE-E546-9BC3-4C0D21A076F0}" type="datetimeFigureOut">
              <a:rPr lang="en-US" smtClean="0"/>
              <a:pPr/>
              <a:t>6/11/25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B9302-E8B8-FCEE-1778-903C99D3F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A6A05-D642-654D-A993-4C4C71CE2B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Saint Louis University logo mark with a fleur de lis inside of a shield with a cross and crown on top of it. ">
            <a:extLst>
              <a:ext uri="{FF2B5EF4-FFF2-40B4-BE49-F238E27FC236}">
                <a16:creationId xmlns:a16="http://schemas.microsoft.com/office/drawing/2014/main" id="{616363B1-A73F-6391-314A-62991E231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67" t="23684" r="20958" b="-3157"/>
          <a:stretch>
            <a:fillRect/>
          </a:stretch>
        </p:blipFill>
        <p:spPr>
          <a:xfrm>
            <a:off x="9848088" y="0"/>
            <a:ext cx="23682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9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74F52-CC94-7602-DFFD-91126A14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F05-F0EE-E546-9BC3-4C0D21A076F0}" type="datetimeFigureOut">
              <a:rPr lang="en-US" smtClean="0"/>
              <a:pPr/>
              <a:t>6/11/25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B89FC-B354-D6B6-C66F-3B90D2C8B7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A6A05-D642-654D-A993-4C4C71CE2B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6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2BDD456-BB20-8338-1FB8-C7D65E24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F05-F0EE-E546-9BC3-4C0D21A076F0}" type="datetimeFigureOut">
              <a:rPr lang="en-US" smtClean="0"/>
              <a:pPr/>
              <a:t>6/11/25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795BE-1B08-4A27-FB54-B97DD8344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A6A05-D642-654D-A993-4C4C71CE2B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BA658C-66E3-87CB-6236-E6AED2F0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F05-F0EE-E546-9BC3-4C0D21A076F0}" type="datetimeFigureOut">
              <a:rPr lang="en-US" smtClean="0"/>
              <a:pPr/>
              <a:t>6/11/25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6888E-2C91-778E-37F7-BF2C78738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A6A05-D642-654D-A993-4C4C71CE2B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7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141B2A-3DE3-3350-DF67-5C6D0B499298}"/>
              </a:ext>
            </a:extLst>
          </p:cNvPr>
          <p:cNvSpPr/>
          <p:nvPr userDrawn="1"/>
        </p:nvSpPr>
        <p:spPr>
          <a:xfrm>
            <a:off x="0" y="6180138"/>
            <a:ext cx="12192000" cy="677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365760"/>
            <a:ext cx="11036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96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99A6A05-D642-654D-A993-4C4C71CE2B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299D8E-5F25-E671-5E8E-2AB3824C7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828800"/>
            <a:ext cx="11036808" cy="389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AAAE06-2EE0-5CE5-A9B2-EA86F937D8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65676" y="6442392"/>
            <a:ext cx="3657600" cy="19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D2F32E-E5F2-7627-6CC7-CCF407057803}"/>
              </a:ext>
            </a:extLst>
          </p:cNvPr>
          <p:cNvSpPr/>
          <p:nvPr userDrawn="1"/>
        </p:nvSpPr>
        <p:spPr>
          <a:xfrm>
            <a:off x="0" y="6035040"/>
            <a:ext cx="12188952" cy="82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2" y="63550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813F05-F0EE-E546-9BC3-4C0D21A076F0}" type="datetimeFigureOut">
              <a:rPr lang="en-US" smtClean="0"/>
              <a:pPr/>
              <a:t>6/11/25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B5FED-2A00-850F-21DD-6BBC0C8B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BB5B7-0270-C0AD-5EE4-723628E30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53ADC-BA63-2E1F-C8B2-A2356DC6E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D378980-C318-6045-BF1D-040F26AD4DF4}" type="datetimeFigureOut">
              <a:rPr lang="en-US" smtClean="0"/>
              <a:pPr/>
              <a:t>6/11/25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BCC55-A60F-185B-6542-8595208A3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AA9970D-84E7-6342-8F4F-269873DD14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0EF993-CD79-5199-F892-EF088A2E7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4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509D-6670-9B50-EC91-0D659D7B22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E668E-8DF3-74F1-DB60-8BB4328BC2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4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1A4D"/>
      </a:dk2>
      <a:lt2>
        <a:srgbClr val="E3E3E3"/>
      </a:lt2>
      <a:accent1>
        <a:srgbClr val="003CA5"/>
      </a:accent1>
      <a:accent2>
        <a:srgbClr val="00244D"/>
      </a:accent2>
      <a:accent3>
        <a:srgbClr val="53C3EE"/>
      </a:accent3>
      <a:accent4>
        <a:srgbClr val="FFC72C"/>
      </a:accent4>
      <a:accent5>
        <a:srgbClr val="8EE764"/>
      </a:accent5>
      <a:accent6>
        <a:srgbClr val="ED8B00"/>
      </a:accent6>
      <a:hlink>
        <a:srgbClr val="27B7EC"/>
      </a:hlink>
      <a:folHlink>
        <a:srgbClr val="969798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1A4D"/>
      </a:dk2>
      <a:lt2>
        <a:srgbClr val="E3E3E3"/>
      </a:lt2>
      <a:accent1>
        <a:srgbClr val="003CA5"/>
      </a:accent1>
      <a:accent2>
        <a:srgbClr val="00244D"/>
      </a:accent2>
      <a:accent3>
        <a:srgbClr val="53C3EE"/>
      </a:accent3>
      <a:accent4>
        <a:srgbClr val="FFC72C"/>
      </a:accent4>
      <a:accent5>
        <a:srgbClr val="8EE764"/>
      </a:accent5>
      <a:accent6>
        <a:srgbClr val="ED8B00"/>
      </a:accent6>
      <a:hlink>
        <a:srgbClr val="27B7EC"/>
      </a:hlink>
      <a:folHlink>
        <a:srgbClr val="969798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Times New Roman</vt:lpstr>
      <vt:lpstr>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Krob</dc:creator>
  <cp:lastModifiedBy>Matt Krob</cp:lastModifiedBy>
  <cp:revision>9</cp:revision>
  <dcterms:created xsi:type="dcterms:W3CDTF">2025-05-19T19:23:09Z</dcterms:created>
  <dcterms:modified xsi:type="dcterms:W3CDTF">2025-06-11T15:08:25Z</dcterms:modified>
</cp:coreProperties>
</file>