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 id="2147483812" r:id="rId5"/>
    <p:sldMasterId id="2147483824" r:id="rId6"/>
    <p:sldMasterId id="2147483837" r:id="rId7"/>
    <p:sldMasterId id="2147483853" r:id="rId8"/>
    <p:sldMasterId id="2147483865" r:id="rId9"/>
    <p:sldMasterId id="2147483871" r:id="rId10"/>
    <p:sldMasterId id="2147483883" r:id="rId11"/>
    <p:sldMasterId id="2147483890" r:id="rId12"/>
  </p:sldMasterIdLst>
  <p:notesMasterIdLst>
    <p:notesMasterId r:id="rId61"/>
  </p:notesMasterIdLst>
  <p:sldIdLst>
    <p:sldId id="257" r:id="rId13"/>
    <p:sldId id="259" r:id="rId14"/>
    <p:sldId id="261" r:id="rId15"/>
    <p:sldId id="748" r:id="rId16"/>
    <p:sldId id="747" r:id="rId17"/>
    <p:sldId id="734" r:id="rId18"/>
    <p:sldId id="297" r:id="rId19"/>
    <p:sldId id="2089" r:id="rId20"/>
    <p:sldId id="1998" r:id="rId21"/>
    <p:sldId id="2088" r:id="rId22"/>
    <p:sldId id="2090" r:id="rId23"/>
    <p:sldId id="2091" r:id="rId24"/>
    <p:sldId id="2092" r:id="rId25"/>
    <p:sldId id="2093" r:id="rId26"/>
    <p:sldId id="2034" r:id="rId27"/>
    <p:sldId id="2094" r:id="rId28"/>
    <p:sldId id="2095" r:id="rId29"/>
    <p:sldId id="2041" r:id="rId30"/>
    <p:sldId id="2002" r:id="rId31"/>
    <p:sldId id="2096" r:id="rId32"/>
    <p:sldId id="262" r:id="rId33"/>
    <p:sldId id="2097" r:id="rId34"/>
    <p:sldId id="256" r:id="rId35"/>
    <p:sldId id="265" r:id="rId36"/>
    <p:sldId id="371" r:id="rId37"/>
    <p:sldId id="372" r:id="rId38"/>
    <p:sldId id="373" r:id="rId39"/>
    <p:sldId id="374" r:id="rId40"/>
    <p:sldId id="375" r:id="rId41"/>
    <p:sldId id="376" r:id="rId42"/>
    <p:sldId id="270" r:id="rId43"/>
    <p:sldId id="377" r:id="rId44"/>
    <p:sldId id="378" r:id="rId45"/>
    <p:sldId id="379" r:id="rId46"/>
    <p:sldId id="380" r:id="rId47"/>
    <p:sldId id="271" r:id="rId48"/>
    <p:sldId id="381" r:id="rId49"/>
    <p:sldId id="382" r:id="rId50"/>
    <p:sldId id="383" r:id="rId51"/>
    <p:sldId id="263" r:id="rId52"/>
    <p:sldId id="370" r:id="rId53"/>
    <p:sldId id="266" r:id="rId54"/>
    <p:sldId id="267" r:id="rId55"/>
    <p:sldId id="268" r:id="rId56"/>
    <p:sldId id="269" r:id="rId57"/>
    <p:sldId id="368" r:id="rId58"/>
    <p:sldId id="369" r:id="rId59"/>
    <p:sldId id="26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53C3EE"/>
    <a:srgbClr val="8FD6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87DE1-782C-45CA-8C0F-B782F7D787DD}" v="55" dt="2023-09-09T17:19:42.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2" autoAdjust="0"/>
    <p:restoredTop sz="94005" autoAdjust="0"/>
  </p:normalViewPr>
  <p:slideViewPr>
    <p:cSldViewPr snapToGrid="0">
      <p:cViewPr varScale="1">
        <p:scale>
          <a:sx n="105" d="100"/>
          <a:sy n="105" d="100"/>
        </p:scale>
        <p:origin x="1044" y="102"/>
      </p:cViewPr>
      <p:guideLst/>
    </p:cSldViewPr>
  </p:slideViewPr>
  <p:outlineViewPr>
    <p:cViewPr>
      <p:scale>
        <a:sx n="33" d="100"/>
        <a:sy n="33" d="100"/>
      </p:scale>
      <p:origin x="0" y="-94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Winet-Fleer" userId="d2d81a49-845d-409e-99d1-d324c3c851cc" providerId="ADAL" clId="{19E87DE1-782C-45CA-8C0F-B782F7D787DD}"/>
    <pc:docChg chg="undo custSel addSld delSld modSld sldOrd addMainMaster delMainMaster modMainMaster addSection delSection">
      <pc:chgData name="Jessica Winet-Fleer" userId="d2d81a49-845d-409e-99d1-d324c3c851cc" providerId="ADAL" clId="{19E87DE1-782C-45CA-8C0F-B782F7D787DD}" dt="2023-09-09T17:27:21.565" v="2497" actId="2696"/>
      <pc:docMkLst>
        <pc:docMk/>
      </pc:docMkLst>
      <pc:sldChg chg="delSp modSp mod modClrScheme delDesignElem chgLayout">
        <pc:chgData name="Jessica Winet-Fleer" userId="d2d81a49-845d-409e-99d1-d324c3c851cc" providerId="ADAL" clId="{19E87DE1-782C-45CA-8C0F-B782F7D787DD}" dt="2023-09-07T00:06:50.630" v="2367" actId="1076"/>
        <pc:sldMkLst>
          <pc:docMk/>
          <pc:sldMk cId="109857222" sldId="256"/>
        </pc:sldMkLst>
        <pc:spChg chg="mod ord">
          <ac:chgData name="Jessica Winet-Fleer" userId="d2d81a49-845d-409e-99d1-d324c3c851cc" providerId="ADAL" clId="{19E87DE1-782C-45CA-8C0F-B782F7D787DD}" dt="2023-09-07T00:06:50.630" v="2367" actId="1076"/>
          <ac:spMkLst>
            <pc:docMk/>
            <pc:sldMk cId="109857222" sldId="256"/>
            <ac:spMk id="2" creationId="{00000000-0000-0000-0000-000000000000}"/>
          </ac:spMkLst>
        </pc:spChg>
        <pc:spChg chg="del">
          <ac:chgData name="Jessica Winet-Fleer" userId="d2d81a49-845d-409e-99d1-d324c3c851cc" providerId="ADAL" clId="{19E87DE1-782C-45CA-8C0F-B782F7D787DD}" dt="2023-09-06T16:07:10.018" v="2304" actId="700"/>
          <ac:spMkLst>
            <pc:docMk/>
            <pc:sldMk cId="109857222" sldId="256"/>
            <ac:spMk id="33" creationId="{35F60170-91B4-45F0-B88B-9C07AEC4642C}"/>
          </ac:spMkLst>
        </pc:spChg>
        <pc:cxnChg chg="del">
          <ac:chgData name="Jessica Winet-Fleer" userId="d2d81a49-845d-409e-99d1-d324c3c851cc" providerId="ADAL" clId="{19E87DE1-782C-45CA-8C0F-B782F7D787DD}" dt="2023-09-06T16:07:10.018" v="2304" actId="700"/>
          <ac:cxnSpMkLst>
            <pc:docMk/>
            <pc:sldMk cId="109857222" sldId="256"/>
            <ac:cxnSpMk id="35" creationId="{82A1AB15-495E-4EE0-98F0-89DD89CD14FD}"/>
          </ac:cxnSpMkLst>
        </pc:cxnChg>
        <pc:cxnChg chg="del">
          <ac:chgData name="Jessica Winet-Fleer" userId="d2d81a49-845d-409e-99d1-d324c3c851cc" providerId="ADAL" clId="{19E87DE1-782C-45CA-8C0F-B782F7D787DD}" dt="2023-09-06T16:07:10.018" v="2304" actId="700"/>
          <ac:cxnSpMkLst>
            <pc:docMk/>
            <pc:sldMk cId="109857222" sldId="256"/>
            <ac:cxnSpMk id="37" creationId="{74EEBF2A-B7AF-4EC9-B6F7-BF425E70A0D9}"/>
          </ac:cxnSpMkLst>
        </pc:cxnChg>
      </pc:sldChg>
      <pc:sldChg chg="del ord">
        <pc:chgData name="Jessica Winet-Fleer" userId="d2d81a49-845d-409e-99d1-d324c3c851cc" providerId="ADAL" clId="{19E87DE1-782C-45CA-8C0F-B782F7D787DD}" dt="2023-09-07T00:39:46.865" v="2407" actId="2696"/>
        <pc:sldMkLst>
          <pc:docMk/>
          <pc:sldMk cId="263784652" sldId="258"/>
        </pc:sldMkLst>
      </pc:sldChg>
      <pc:sldChg chg="modSp mod">
        <pc:chgData name="Jessica Winet-Fleer" userId="d2d81a49-845d-409e-99d1-d324c3c851cc" providerId="ADAL" clId="{19E87DE1-782C-45CA-8C0F-B782F7D787DD}" dt="2023-09-07T00:00:26.826" v="2353" actId="20577"/>
        <pc:sldMkLst>
          <pc:docMk/>
          <pc:sldMk cId="2173206671" sldId="259"/>
        </pc:sldMkLst>
        <pc:spChg chg="mod">
          <ac:chgData name="Jessica Winet-Fleer" userId="d2d81a49-845d-409e-99d1-d324c3c851cc" providerId="ADAL" clId="{19E87DE1-782C-45CA-8C0F-B782F7D787DD}" dt="2023-09-07T00:00:26.826" v="2353" actId="20577"/>
          <ac:spMkLst>
            <pc:docMk/>
            <pc:sldMk cId="2173206671" sldId="259"/>
            <ac:spMk id="3" creationId="{0461175B-8D15-E5FE-27B4-C2CEED65B63F}"/>
          </ac:spMkLst>
        </pc:spChg>
      </pc:sldChg>
      <pc:sldChg chg="del ord">
        <pc:chgData name="Jessica Winet-Fleer" userId="d2d81a49-845d-409e-99d1-d324c3c851cc" providerId="ADAL" clId="{19E87DE1-782C-45CA-8C0F-B782F7D787DD}" dt="2023-09-07T00:14:42.457" v="2396" actId="2696"/>
        <pc:sldMkLst>
          <pc:docMk/>
          <pc:sldMk cId="1361491080" sldId="260"/>
        </pc:sldMkLst>
      </pc:sldChg>
      <pc:sldChg chg="modSp mod">
        <pc:chgData name="Jessica Winet-Fleer" userId="d2d81a49-845d-409e-99d1-d324c3c851cc" providerId="ADAL" clId="{19E87DE1-782C-45CA-8C0F-B782F7D787DD}" dt="2023-09-07T00:04:14.035" v="2366" actId="1076"/>
        <pc:sldMkLst>
          <pc:docMk/>
          <pc:sldMk cId="849441585" sldId="261"/>
        </pc:sldMkLst>
        <pc:spChg chg="mod">
          <ac:chgData name="Jessica Winet-Fleer" userId="d2d81a49-845d-409e-99d1-d324c3c851cc" providerId="ADAL" clId="{19E87DE1-782C-45CA-8C0F-B782F7D787DD}" dt="2023-09-07T00:04:11.524" v="2365" actId="20577"/>
          <ac:spMkLst>
            <pc:docMk/>
            <pc:sldMk cId="849441585" sldId="261"/>
            <ac:spMk id="2" creationId="{1C21E816-31F5-48BB-BD02-D15F2F18B48A}"/>
          </ac:spMkLst>
        </pc:spChg>
        <pc:spChg chg="mod">
          <ac:chgData name="Jessica Winet-Fleer" userId="d2d81a49-845d-409e-99d1-d324c3c851cc" providerId="ADAL" clId="{19E87DE1-782C-45CA-8C0F-B782F7D787DD}" dt="2023-09-06T13:04:34.026" v="2017" actId="20577"/>
          <ac:spMkLst>
            <pc:docMk/>
            <pc:sldMk cId="849441585" sldId="261"/>
            <ac:spMk id="3" creationId="{835D6E6B-3353-491C-A3C6-F278D6CED8B3}"/>
          </ac:spMkLst>
        </pc:spChg>
        <pc:picChg chg="mod">
          <ac:chgData name="Jessica Winet-Fleer" userId="d2d81a49-845d-409e-99d1-d324c3c851cc" providerId="ADAL" clId="{19E87DE1-782C-45CA-8C0F-B782F7D787DD}" dt="2023-09-07T00:04:14.035" v="2366" actId="1076"/>
          <ac:picMkLst>
            <pc:docMk/>
            <pc:sldMk cId="849441585" sldId="261"/>
            <ac:picMk id="6" creationId="{F1A8C364-94D4-4630-BAD0-78722F347055}"/>
          </ac:picMkLst>
        </pc:picChg>
      </pc:sldChg>
      <pc:sldChg chg="addSp delSp modSp mod">
        <pc:chgData name="Jessica Winet-Fleer" userId="d2d81a49-845d-409e-99d1-d324c3c851cc" providerId="ADAL" clId="{19E87DE1-782C-45CA-8C0F-B782F7D787DD}" dt="2023-09-06T15:59:23.118" v="2300" actId="20577"/>
        <pc:sldMkLst>
          <pc:docMk/>
          <pc:sldMk cId="4252861452" sldId="262"/>
        </pc:sldMkLst>
        <pc:spChg chg="mod">
          <ac:chgData name="Jessica Winet-Fleer" userId="d2d81a49-845d-409e-99d1-d324c3c851cc" providerId="ADAL" clId="{19E87DE1-782C-45CA-8C0F-B782F7D787DD}" dt="2023-09-06T15:59:10.982" v="2252" actId="20577"/>
          <ac:spMkLst>
            <pc:docMk/>
            <pc:sldMk cId="4252861452" sldId="262"/>
            <ac:spMk id="2" creationId="{1C21E816-31F5-48BB-BD02-D15F2F18B48A}"/>
          </ac:spMkLst>
        </pc:spChg>
        <pc:spChg chg="mod">
          <ac:chgData name="Jessica Winet-Fleer" userId="d2d81a49-845d-409e-99d1-d324c3c851cc" providerId="ADAL" clId="{19E87DE1-782C-45CA-8C0F-B782F7D787DD}" dt="2023-09-06T15:59:23.118" v="2300" actId="20577"/>
          <ac:spMkLst>
            <pc:docMk/>
            <pc:sldMk cId="4252861452" sldId="262"/>
            <ac:spMk id="3" creationId="{835D6E6B-3353-491C-A3C6-F278D6CED8B3}"/>
          </ac:spMkLst>
        </pc:spChg>
        <pc:spChg chg="add del mod">
          <ac:chgData name="Jessica Winet-Fleer" userId="d2d81a49-845d-409e-99d1-d324c3c851cc" providerId="ADAL" clId="{19E87DE1-782C-45CA-8C0F-B782F7D787DD}" dt="2023-08-25T18:28:34.720" v="457" actId="21"/>
          <ac:spMkLst>
            <pc:docMk/>
            <pc:sldMk cId="4252861452" sldId="262"/>
            <ac:spMk id="4" creationId="{57C59D6F-8C47-0CC2-3314-63B26C85B49D}"/>
          </ac:spMkLst>
        </pc:spChg>
        <pc:picChg chg="mod">
          <ac:chgData name="Jessica Winet-Fleer" userId="d2d81a49-845d-409e-99d1-d324c3c851cc" providerId="ADAL" clId="{19E87DE1-782C-45CA-8C0F-B782F7D787DD}" dt="2023-08-25T18:29:06.572" v="458" actId="1076"/>
          <ac:picMkLst>
            <pc:docMk/>
            <pc:sldMk cId="4252861452" sldId="262"/>
            <ac:picMk id="6" creationId="{F1A8C364-94D4-4630-BAD0-78722F347055}"/>
          </ac:picMkLst>
        </pc:picChg>
      </pc:sldChg>
      <pc:sldChg chg="modSp mod ord">
        <pc:chgData name="Jessica Winet-Fleer" userId="d2d81a49-845d-409e-99d1-d324c3c851cc" providerId="ADAL" clId="{19E87DE1-782C-45CA-8C0F-B782F7D787DD}" dt="2023-08-25T18:31:33.332" v="466"/>
        <pc:sldMkLst>
          <pc:docMk/>
          <pc:sldMk cId="820501928" sldId="263"/>
        </pc:sldMkLst>
        <pc:spChg chg="mod">
          <ac:chgData name="Jessica Winet-Fleer" userId="d2d81a49-845d-409e-99d1-d324c3c851cc" providerId="ADAL" clId="{19E87DE1-782C-45CA-8C0F-B782F7D787DD}" dt="2023-08-24T15:07:17.562" v="184" actId="20577"/>
          <ac:spMkLst>
            <pc:docMk/>
            <pc:sldMk cId="820501928" sldId="263"/>
            <ac:spMk id="2" creationId="{1C21E816-31F5-48BB-BD02-D15F2F18B48A}"/>
          </ac:spMkLst>
        </pc:spChg>
        <pc:spChg chg="mod">
          <ac:chgData name="Jessica Winet-Fleer" userId="d2d81a49-845d-409e-99d1-d324c3c851cc" providerId="ADAL" clId="{19E87DE1-782C-45CA-8C0F-B782F7D787DD}" dt="2023-08-25T18:04:43.617" v="301" actId="20577"/>
          <ac:spMkLst>
            <pc:docMk/>
            <pc:sldMk cId="820501928" sldId="263"/>
            <ac:spMk id="3" creationId="{835D6E6B-3353-491C-A3C6-F278D6CED8B3}"/>
          </ac:spMkLst>
        </pc:spChg>
      </pc:sldChg>
      <pc:sldChg chg="addSp delSp modSp add mod ord setClrOvrMap">
        <pc:chgData name="Jessica Winet-Fleer" userId="d2d81a49-845d-409e-99d1-d324c3c851cc" providerId="ADAL" clId="{19E87DE1-782C-45CA-8C0F-B782F7D787DD}" dt="2023-08-25T18:41:19.556" v="669" actId="1076"/>
        <pc:sldMkLst>
          <pc:docMk/>
          <pc:sldMk cId="1687701542" sldId="264"/>
        </pc:sldMkLst>
        <pc:spChg chg="mod">
          <ac:chgData name="Jessica Winet-Fleer" userId="d2d81a49-845d-409e-99d1-d324c3c851cc" providerId="ADAL" clId="{19E87DE1-782C-45CA-8C0F-B782F7D787DD}" dt="2023-08-25T18:40:51.908" v="622" actId="20577"/>
          <ac:spMkLst>
            <pc:docMk/>
            <pc:sldMk cId="1687701542" sldId="264"/>
            <ac:spMk id="2" creationId="{1C21E816-31F5-48BB-BD02-D15F2F18B48A}"/>
          </ac:spMkLst>
        </pc:spChg>
        <pc:spChg chg="mod">
          <ac:chgData name="Jessica Winet-Fleer" userId="d2d81a49-845d-409e-99d1-d324c3c851cc" providerId="ADAL" clId="{19E87DE1-782C-45CA-8C0F-B782F7D787DD}" dt="2023-08-25T18:41:19.556" v="669" actId="1076"/>
          <ac:spMkLst>
            <pc:docMk/>
            <pc:sldMk cId="1687701542" sldId="264"/>
            <ac:spMk id="3" creationId="{835D6E6B-3353-491C-A3C6-F278D6CED8B3}"/>
          </ac:spMkLst>
        </pc:spChg>
        <pc:spChg chg="del">
          <ac:chgData name="Jessica Winet-Fleer" userId="d2d81a49-845d-409e-99d1-d324c3c851cc" providerId="ADAL" clId="{19E87DE1-782C-45CA-8C0F-B782F7D787DD}" dt="2023-08-25T18:06:22.921" v="398" actId="26606"/>
          <ac:spMkLst>
            <pc:docMk/>
            <pc:sldMk cId="1687701542" sldId="264"/>
            <ac:spMk id="51" creationId="{26B4480E-B7FF-4481-890E-043A69AE6FE2}"/>
          </ac:spMkLst>
        </pc:spChg>
        <pc:spChg chg="del">
          <ac:chgData name="Jessica Winet-Fleer" userId="d2d81a49-845d-409e-99d1-d324c3c851cc" providerId="ADAL" clId="{19E87DE1-782C-45CA-8C0F-B782F7D787DD}" dt="2023-08-25T18:06:22.921" v="398" actId="26606"/>
          <ac:spMkLst>
            <pc:docMk/>
            <pc:sldMk cId="1687701542" sldId="264"/>
            <ac:spMk id="53" creationId="{64C13BAB-7C00-4D21-A857-E3D41C0A2A66}"/>
          </ac:spMkLst>
        </pc:spChg>
        <pc:spChg chg="del">
          <ac:chgData name="Jessica Winet-Fleer" userId="d2d81a49-845d-409e-99d1-d324c3c851cc" providerId="ADAL" clId="{19E87DE1-782C-45CA-8C0F-B782F7D787DD}" dt="2023-08-25T18:06:22.921" v="398" actId="26606"/>
          <ac:spMkLst>
            <pc:docMk/>
            <pc:sldMk cId="1687701542" sldId="264"/>
            <ac:spMk id="55" creationId="{1F1FF39A-AC3C-4066-9D4C-519AA22812EA}"/>
          </ac:spMkLst>
        </pc:spChg>
        <pc:spChg chg="add">
          <ac:chgData name="Jessica Winet-Fleer" userId="d2d81a49-845d-409e-99d1-d324c3c851cc" providerId="ADAL" clId="{19E87DE1-782C-45CA-8C0F-B782F7D787DD}" dt="2023-08-25T18:06:22.921" v="398" actId="26606"/>
          <ac:spMkLst>
            <pc:docMk/>
            <pc:sldMk cId="1687701542" sldId="264"/>
            <ac:spMk id="60" creationId="{6B695AA2-4B70-477F-AF90-536B720A1343}"/>
          </ac:spMkLst>
        </pc:spChg>
        <pc:spChg chg="add">
          <ac:chgData name="Jessica Winet-Fleer" userId="d2d81a49-845d-409e-99d1-d324c3c851cc" providerId="ADAL" clId="{19E87DE1-782C-45CA-8C0F-B782F7D787DD}" dt="2023-08-25T18:06:22.921" v="398" actId="26606"/>
          <ac:spMkLst>
            <pc:docMk/>
            <pc:sldMk cId="1687701542" sldId="264"/>
            <ac:spMk id="62" creationId="{E2EDC3F9-BBE3-45A8-BBC7-E154E21D9C9F}"/>
          </ac:spMkLst>
        </pc:spChg>
        <pc:picChg chg="mod">
          <ac:chgData name="Jessica Winet-Fleer" userId="d2d81a49-845d-409e-99d1-d324c3c851cc" providerId="ADAL" clId="{19E87DE1-782C-45CA-8C0F-B782F7D787DD}" dt="2023-08-25T18:06:22.921" v="398" actId="26606"/>
          <ac:picMkLst>
            <pc:docMk/>
            <pc:sldMk cId="1687701542" sldId="264"/>
            <ac:picMk id="6" creationId="{F1A8C364-94D4-4630-BAD0-78722F347055}"/>
          </ac:picMkLst>
        </pc:picChg>
      </pc:sldChg>
      <pc:sldChg chg="modSp add mod">
        <pc:chgData name="Jessica Winet-Fleer" userId="d2d81a49-845d-409e-99d1-d324c3c851cc" providerId="ADAL" clId="{19E87DE1-782C-45CA-8C0F-B782F7D787DD}" dt="2023-09-06T01:17:46.594" v="1987" actId="20577"/>
        <pc:sldMkLst>
          <pc:docMk/>
          <pc:sldMk cId="2665165715" sldId="265"/>
        </pc:sldMkLst>
        <pc:spChg chg="mod">
          <ac:chgData name="Jessica Winet-Fleer" userId="d2d81a49-845d-409e-99d1-d324c3c851cc" providerId="ADAL" clId="{19E87DE1-782C-45CA-8C0F-B782F7D787DD}" dt="2023-09-06T01:17:46.594" v="1987" actId="20577"/>
          <ac:spMkLst>
            <pc:docMk/>
            <pc:sldMk cId="2665165715" sldId="265"/>
            <ac:spMk id="2" creationId="{1C21E816-31F5-48BB-BD02-D15F2F18B48A}"/>
          </ac:spMkLst>
        </pc:spChg>
        <pc:spChg chg="mod">
          <ac:chgData name="Jessica Winet-Fleer" userId="d2d81a49-845d-409e-99d1-d324c3c851cc" providerId="ADAL" clId="{19E87DE1-782C-45CA-8C0F-B782F7D787DD}" dt="2023-08-25T18:05:27.660" v="396" actId="20577"/>
          <ac:spMkLst>
            <pc:docMk/>
            <pc:sldMk cId="2665165715" sldId="265"/>
            <ac:spMk id="3" creationId="{835D6E6B-3353-491C-A3C6-F278D6CED8B3}"/>
          </ac:spMkLst>
        </pc:spChg>
      </pc:sldChg>
      <pc:sldChg chg="modSp add del mod">
        <pc:chgData name="Jessica Winet-Fleer" userId="d2d81a49-845d-409e-99d1-d324c3c851cc" providerId="ADAL" clId="{19E87DE1-782C-45CA-8C0F-B782F7D787DD}" dt="2023-09-06T14:36:42.518" v="2127" actId="2696"/>
        <pc:sldMkLst>
          <pc:docMk/>
          <pc:sldMk cId="2365303990" sldId="266"/>
        </pc:sldMkLst>
        <pc:spChg chg="mod">
          <ac:chgData name="Jessica Winet-Fleer" userId="d2d81a49-845d-409e-99d1-d324c3c851cc" providerId="ADAL" clId="{19E87DE1-782C-45CA-8C0F-B782F7D787DD}" dt="2023-09-05T21:01:00.036" v="1963" actId="6549"/>
          <ac:spMkLst>
            <pc:docMk/>
            <pc:sldMk cId="2365303990" sldId="266"/>
            <ac:spMk id="2" creationId="{1C21E816-31F5-48BB-BD02-D15F2F18B48A}"/>
          </ac:spMkLst>
        </pc:spChg>
        <pc:spChg chg="mod">
          <ac:chgData name="Jessica Winet-Fleer" userId="d2d81a49-845d-409e-99d1-d324c3c851cc" providerId="ADAL" clId="{19E87DE1-782C-45CA-8C0F-B782F7D787DD}" dt="2023-08-25T18:32:57.077" v="610" actId="20577"/>
          <ac:spMkLst>
            <pc:docMk/>
            <pc:sldMk cId="2365303990" sldId="266"/>
            <ac:spMk id="3" creationId="{835D6E6B-3353-491C-A3C6-F278D6CED8B3}"/>
          </ac:spMkLst>
        </pc:spChg>
      </pc:sldChg>
      <pc:sldChg chg="modSp add del mod ord">
        <pc:chgData name="Jessica Winet-Fleer" userId="d2d81a49-845d-409e-99d1-d324c3c851cc" providerId="ADAL" clId="{19E87DE1-782C-45CA-8C0F-B782F7D787DD}" dt="2023-09-06T14:36:42.518" v="2127" actId="2696"/>
        <pc:sldMkLst>
          <pc:docMk/>
          <pc:sldMk cId="1125350542" sldId="267"/>
        </pc:sldMkLst>
        <pc:spChg chg="mod">
          <ac:chgData name="Jessica Winet-Fleer" userId="d2d81a49-845d-409e-99d1-d324c3c851cc" providerId="ADAL" clId="{19E87DE1-782C-45CA-8C0F-B782F7D787DD}" dt="2023-08-25T19:59:10.247" v="742" actId="20577"/>
          <ac:spMkLst>
            <pc:docMk/>
            <pc:sldMk cId="1125350542" sldId="267"/>
            <ac:spMk id="2" creationId="{C39DA70B-8413-C3EB-95F9-585354277595}"/>
          </ac:spMkLst>
        </pc:spChg>
        <pc:spChg chg="mod">
          <ac:chgData name="Jessica Winet-Fleer" userId="d2d81a49-845d-409e-99d1-d324c3c851cc" providerId="ADAL" clId="{19E87DE1-782C-45CA-8C0F-B782F7D787DD}" dt="2023-08-25T19:59:26.551" v="745" actId="27636"/>
          <ac:spMkLst>
            <pc:docMk/>
            <pc:sldMk cId="1125350542" sldId="267"/>
            <ac:spMk id="3" creationId="{0461175B-8D15-E5FE-27B4-C2CEED65B63F}"/>
          </ac:spMkLst>
        </pc:spChg>
      </pc:sldChg>
      <pc:sldChg chg="del">
        <pc:chgData name="Jessica Winet-Fleer" userId="d2d81a49-845d-409e-99d1-d324c3c851cc" providerId="ADAL" clId="{19E87DE1-782C-45CA-8C0F-B782F7D787DD}" dt="2023-09-06T14:41:50.005" v="2182" actId="2696"/>
        <pc:sldMkLst>
          <pc:docMk/>
          <pc:sldMk cId="4083303442" sldId="267"/>
        </pc:sldMkLst>
      </pc:sldChg>
      <pc:sldChg chg="addSp delSp modSp add del mod ord modClrScheme delDesignElem chgLayout">
        <pc:chgData name="Jessica Winet-Fleer" userId="d2d81a49-845d-409e-99d1-d324c3c851cc" providerId="ADAL" clId="{19E87DE1-782C-45CA-8C0F-B782F7D787DD}" dt="2023-09-07T00:47:33.780" v="2416" actId="21"/>
        <pc:sldMkLst>
          <pc:docMk/>
          <pc:sldMk cId="580263872" sldId="268"/>
        </pc:sldMkLst>
        <pc:spChg chg="mod ord">
          <ac:chgData name="Jessica Winet-Fleer" userId="d2d81a49-845d-409e-99d1-d324c3c851cc" providerId="ADAL" clId="{19E87DE1-782C-45CA-8C0F-B782F7D787DD}" dt="2023-08-25T20:12:43.826" v="806" actId="700"/>
          <ac:spMkLst>
            <pc:docMk/>
            <pc:sldMk cId="580263872" sldId="268"/>
            <ac:spMk id="2" creationId="{551F5AF4-5472-5909-3563-05F683F112BD}"/>
          </ac:spMkLst>
        </pc:spChg>
        <pc:spChg chg="del">
          <ac:chgData name="Jessica Winet-Fleer" userId="d2d81a49-845d-409e-99d1-d324c3c851cc" providerId="ADAL" clId="{19E87DE1-782C-45CA-8C0F-B782F7D787DD}" dt="2023-08-25T20:01:42.162" v="785" actId="21"/>
          <ac:spMkLst>
            <pc:docMk/>
            <pc:sldMk cId="580263872" sldId="268"/>
            <ac:spMk id="3" creationId="{E2948D4C-6A27-F1A0-3AB3-590B27BA9494}"/>
          </ac:spMkLst>
        </pc:spChg>
        <pc:spChg chg="del">
          <ac:chgData name="Jessica Winet-Fleer" userId="d2d81a49-845d-409e-99d1-d324c3c851cc" providerId="ADAL" clId="{19E87DE1-782C-45CA-8C0F-B782F7D787DD}" dt="2023-08-25T20:08:44.027" v="794"/>
          <ac:spMkLst>
            <pc:docMk/>
            <pc:sldMk cId="580263872" sldId="268"/>
            <ac:spMk id="6" creationId="{E24F13F9-5352-10EF-7606-8333E5DFC720}"/>
          </ac:spMkLst>
        </pc:spChg>
        <pc:spChg chg="add del mod ord">
          <ac:chgData name="Jessica Winet-Fleer" userId="d2d81a49-845d-409e-99d1-d324c3c851cc" providerId="ADAL" clId="{19E87DE1-782C-45CA-8C0F-B782F7D787DD}" dt="2023-08-25T20:12:58.833" v="808"/>
          <ac:spMkLst>
            <pc:docMk/>
            <pc:sldMk cId="580263872" sldId="268"/>
            <ac:spMk id="7" creationId="{0F105A29-153C-5BDA-72F0-CABC0476342E}"/>
          </ac:spMkLst>
        </pc:spChg>
        <pc:spChg chg="add del mod ord">
          <ac:chgData name="Jessica Winet-Fleer" userId="d2d81a49-845d-409e-99d1-d324c3c851cc" providerId="ADAL" clId="{19E87DE1-782C-45CA-8C0F-B782F7D787DD}" dt="2023-08-25T20:14:14.825" v="820" actId="21"/>
          <ac:spMkLst>
            <pc:docMk/>
            <pc:sldMk cId="580263872" sldId="268"/>
            <ac:spMk id="8" creationId="{C67439D8-FED9-42B9-0ADB-7B6175AB8906}"/>
          </ac:spMkLst>
        </pc:spChg>
        <pc:spChg chg="add del">
          <ac:chgData name="Jessica Winet-Fleer" userId="d2d81a49-845d-409e-99d1-d324c3c851cc" providerId="ADAL" clId="{19E87DE1-782C-45CA-8C0F-B782F7D787DD}" dt="2023-08-25T20:12:43.826" v="806" actId="700"/>
          <ac:spMkLst>
            <pc:docMk/>
            <pc:sldMk cId="580263872" sldId="268"/>
            <ac:spMk id="10" creationId="{A52FF1B8-145F-47AA-9F6F-7DA3201AA6CB}"/>
          </ac:spMkLst>
        </pc:spChg>
        <pc:spChg chg="add del">
          <ac:chgData name="Jessica Winet-Fleer" userId="d2d81a49-845d-409e-99d1-d324c3c851cc" providerId="ADAL" clId="{19E87DE1-782C-45CA-8C0F-B782F7D787DD}" dt="2023-08-25T20:12:43.826" v="806" actId="700"/>
          <ac:spMkLst>
            <pc:docMk/>
            <pc:sldMk cId="580263872" sldId="268"/>
            <ac:spMk id="12" creationId="{6DFE8A8C-8C1F-40A1-8A45-9D05B0DD8EF8}"/>
          </ac:spMkLst>
        </pc:spChg>
        <pc:spChg chg="add del">
          <ac:chgData name="Jessica Winet-Fleer" userId="d2d81a49-845d-409e-99d1-d324c3c851cc" providerId="ADAL" clId="{19E87DE1-782C-45CA-8C0F-B782F7D787DD}" dt="2023-08-25T20:12:43.826" v="806" actId="700"/>
          <ac:spMkLst>
            <pc:docMk/>
            <pc:sldMk cId="580263872" sldId="268"/>
            <ac:spMk id="14" creationId="{EE1EF8C3-8F8A-447D-A5FF-C12426825418}"/>
          </ac:spMkLst>
        </pc:spChg>
        <pc:spChg chg="add del">
          <ac:chgData name="Jessica Winet-Fleer" userId="d2d81a49-845d-409e-99d1-d324c3c851cc" providerId="ADAL" clId="{19E87DE1-782C-45CA-8C0F-B782F7D787DD}" dt="2023-08-25T20:12:43.826" v="806" actId="700"/>
          <ac:spMkLst>
            <pc:docMk/>
            <pc:sldMk cId="580263872" sldId="268"/>
            <ac:spMk id="16" creationId="{1B511BAF-6DC3-420A-8603-96945C66ADB3}"/>
          </ac:spMkLst>
        </pc:spChg>
        <pc:spChg chg="add del">
          <ac:chgData name="Jessica Winet-Fleer" userId="d2d81a49-845d-409e-99d1-d324c3c851cc" providerId="ADAL" clId="{19E87DE1-782C-45CA-8C0F-B782F7D787DD}" dt="2023-08-25T20:12:43.826" v="806" actId="700"/>
          <ac:spMkLst>
            <pc:docMk/>
            <pc:sldMk cId="580263872" sldId="268"/>
            <ac:spMk id="18" creationId="{6C60306D-4E52-44F2-9372-D634B17B8A97}"/>
          </ac:spMkLst>
        </pc:spChg>
        <pc:picChg chg="add del mod">
          <ac:chgData name="Jessica Winet-Fleer" userId="d2d81a49-845d-409e-99d1-d324c3c851cc" providerId="ADAL" clId="{19E87DE1-782C-45CA-8C0F-B782F7D787DD}" dt="2023-09-07T00:47:33.780" v="2416" actId="21"/>
          <ac:picMkLst>
            <pc:docMk/>
            <pc:sldMk cId="580263872" sldId="268"/>
            <ac:picMk id="4" creationId="{24AF3014-E9F5-6B87-1B24-1D7B5B38CE38}"/>
          </ac:picMkLst>
        </pc:picChg>
        <pc:picChg chg="add del mod">
          <ac:chgData name="Jessica Winet-Fleer" userId="d2d81a49-845d-409e-99d1-d324c3c851cc" providerId="ADAL" clId="{19E87DE1-782C-45CA-8C0F-B782F7D787DD}" dt="2023-08-25T20:11:55.954" v="802" actId="21"/>
          <ac:picMkLst>
            <pc:docMk/>
            <pc:sldMk cId="580263872" sldId="268"/>
            <ac:picMk id="5" creationId="{B69AC0F2-7501-6357-90E4-370160D3E8EF}"/>
          </ac:picMkLst>
        </pc:picChg>
        <pc:picChg chg="add mod">
          <ac:chgData name="Jessica Winet-Fleer" userId="d2d81a49-845d-409e-99d1-d324c3c851cc" providerId="ADAL" clId="{19E87DE1-782C-45CA-8C0F-B782F7D787DD}" dt="2023-08-25T20:14:07.321" v="819" actId="14100"/>
          <ac:picMkLst>
            <pc:docMk/>
            <pc:sldMk cId="580263872" sldId="268"/>
            <ac:picMk id="9" creationId="{04A68984-4C19-9481-8818-8370FA71F8FF}"/>
          </ac:picMkLst>
        </pc:picChg>
      </pc:sldChg>
      <pc:sldChg chg="modSp del mod">
        <pc:chgData name="Jessica Winet-Fleer" userId="d2d81a49-845d-409e-99d1-d324c3c851cc" providerId="ADAL" clId="{19E87DE1-782C-45CA-8C0F-B782F7D787DD}" dt="2023-09-06T14:41:50.005" v="2182" actId="2696"/>
        <pc:sldMkLst>
          <pc:docMk/>
          <pc:sldMk cId="3317947149" sldId="268"/>
        </pc:sldMkLst>
        <pc:spChg chg="mod">
          <ac:chgData name="Jessica Winet-Fleer" userId="d2d81a49-845d-409e-99d1-d324c3c851cc" providerId="ADAL" clId="{19E87DE1-782C-45CA-8C0F-B782F7D787DD}" dt="2023-09-06T14:41:00.785" v="2181" actId="20577"/>
          <ac:spMkLst>
            <pc:docMk/>
            <pc:sldMk cId="3317947149" sldId="268"/>
            <ac:spMk id="2" creationId="{551F5AF4-5472-5909-3563-05F683F112BD}"/>
          </ac:spMkLst>
        </pc:spChg>
      </pc:sldChg>
      <pc:sldChg chg="del">
        <pc:chgData name="Jessica Winet-Fleer" userId="d2d81a49-845d-409e-99d1-d324c3c851cc" providerId="ADAL" clId="{19E87DE1-782C-45CA-8C0F-B782F7D787DD}" dt="2023-09-06T14:41:50.005" v="2182" actId="2696"/>
        <pc:sldMkLst>
          <pc:docMk/>
          <pc:sldMk cId="2101546383" sldId="269"/>
        </pc:sldMkLst>
      </pc:sldChg>
      <pc:sldChg chg="addSp delSp modSp new del mod ord">
        <pc:chgData name="Jessica Winet-Fleer" userId="d2d81a49-845d-409e-99d1-d324c3c851cc" providerId="ADAL" clId="{19E87DE1-782C-45CA-8C0F-B782F7D787DD}" dt="2023-09-07T00:16:03.086" v="2406" actId="1076"/>
        <pc:sldMkLst>
          <pc:docMk/>
          <pc:sldMk cId="2805044341" sldId="269"/>
        </pc:sldMkLst>
        <pc:spChg chg="mod">
          <ac:chgData name="Jessica Winet-Fleer" userId="d2d81a49-845d-409e-99d1-d324c3c851cc" providerId="ADAL" clId="{19E87DE1-782C-45CA-8C0F-B782F7D787DD}" dt="2023-08-25T21:00:17.262" v="1018" actId="207"/>
          <ac:spMkLst>
            <pc:docMk/>
            <pc:sldMk cId="2805044341" sldId="269"/>
            <ac:spMk id="2" creationId="{700CB5DB-2BCB-55E8-82EF-EDB5F252FDBA}"/>
          </ac:spMkLst>
        </pc:spChg>
        <pc:spChg chg="del mod">
          <ac:chgData name="Jessica Winet-Fleer" userId="d2d81a49-845d-409e-99d1-d324c3c851cc" providerId="ADAL" clId="{19E87DE1-782C-45CA-8C0F-B782F7D787DD}" dt="2023-08-25T20:29:04.754" v="874" actId="22"/>
          <ac:spMkLst>
            <pc:docMk/>
            <pc:sldMk cId="2805044341" sldId="269"/>
            <ac:spMk id="3" creationId="{6130FD5E-93AE-6596-939F-9199C5F60D14}"/>
          </ac:spMkLst>
        </pc:spChg>
        <pc:picChg chg="add mod">
          <ac:chgData name="Jessica Winet-Fleer" userId="d2d81a49-845d-409e-99d1-d324c3c851cc" providerId="ADAL" clId="{19E87DE1-782C-45CA-8C0F-B782F7D787DD}" dt="2023-09-07T00:16:03.086" v="2406" actId="1076"/>
          <ac:picMkLst>
            <pc:docMk/>
            <pc:sldMk cId="2805044341" sldId="269"/>
            <ac:picMk id="3" creationId="{0BD16541-E096-F2BB-B90D-4CAB961E3F73}"/>
          </ac:picMkLst>
        </pc:picChg>
        <pc:picChg chg="add del mod">
          <ac:chgData name="Jessica Winet-Fleer" userId="d2d81a49-845d-409e-99d1-d324c3c851cc" providerId="ADAL" clId="{19E87DE1-782C-45CA-8C0F-B782F7D787DD}" dt="2023-08-25T20:12:53.031" v="807" actId="21"/>
          <ac:picMkLst>
            <pc:docMk/>
            <pc:sldMk cId="2805044341" sldId="269"/>
            <ac:picMk id="4" creationId="{24603A01-13AD-C281-6519-424C8639A6AF}"/>
          </ac:picMkLst>
        </pc:picChg>
        <pc:picChg chg="add mod ord">
          <ac:chgData name="Jessica Winet-Fleer" userId="d2d81a49-845d-409e-99d1-d324c3c851cc" providerId="ADAL" clId="{19E87DE1-782C-45CA-8C0F-B782F7D787DD}" dt="2023-08-25T20:29:30.609" v="878" actId="14100"/>
          <ac:picMkLst>
            <pc:docMk/>
            <pc:sldMk cId="2805044341" sldId="269"/>
            <ac:picMk id="6" creationId="{5F031115-1A77-955D-2F59-690E2E956286}"/>
          </ac:picMkLst>
        </pc:picChg>
      </pc:sldChg>
      <pc:sldChg chg="modSp mod">
        <pc:chgData name="Jessica Winet-Fleer" userId="d2d81a49-845d-409e-99d1-d324c3c851cc" providerId="ADAL" clId="{19E87DE1-782C-45CA-8C0F-B782F7D787DD}" dt="2023-09-07T00:55:08.813" v="2457" actId="20577"/>
        <pc:sldMkLst>
          <pc:docMk/>
          <pc:sldMk cId="809530200" sldId="270"/>
        </pc:sldMkLst>
        <pc:spChg chg="mod">
          <ac:chgData name="Jessica Winet-Fleer" userId="d2d81a49-845d-409e-99d1-d324c3c851cc" providerId="ADAL" clId="{19E87DE1-782C-45CA-8C0F-B782F7D787DD}" dt="2023-09-07T00:55:08.813" v="2457" actId="20577"/>
          <ac:spMkLst>
            <pc:docMk/>
            <pc:sldMk cId="809530200" sldId="270"/>
            <ac:spMk id="2" creationId="{50D76277-7571-8B59-2B56-2DB5C78A7684}"/>
          </ac:spMkLst>
        </pc:spChg>
        <pc:spChg chg="mod">
          <ac:chgData name="Jessica Winet-Fleer" userId="d2d81a49-845d-409e-99d1-d324c3c851cc" providerId="ADAL" clId="{19E87DE1-782C-45CA-8C0F-B782F7D787DD}" dt="2023-09-07T00:54:31.687" v="2449" actId="20577"/>
          <ac:spMkLst>
            <pc:docMk/>
            <pc:sldMk cId="809530200" sldId="270"/>
            <ac:spMk id="4" creationId="{8AE6C843-6259-4CD1-EC3F-64F1726C7CAF}"/>
          </ac:spMkLst>
        </pc:spChg>
      </pc:sldChg>
      <pc:sldChg chg="modSp mod">
        <pc:chgData name="Jessica Winet-Fleer" userId="d2d81a49-845d-409e-99d1-d324c3c851cc" providerId="ADAL" clId="{19E87DE1-782C-45CA-8C0F-B782F7D787DD}" dt="2023-09-07T00:56:45.306" v="2463" actId="20577"/>
        <pc:sldMkLst>
          <pc:docMk/>
          <pc:sldMk cId="3122967739" sldId="271"/>
        </pc:sldMkLst>
        <pc:spChg chg="mod">
          <ac:chgData name="Jessica Winet-Fleer" userId="d2d81a49-845d-409e-99d1-d324c3c851cc" providerId="ADAL" clId="{19E87DE1-782C-45CA-8C0F-B782F7D787DD}" dt="2023-09-07T00:56:45.306" v="2463" actId="20577"/>
          <ac:spMkLst>
            <pc:docMk/>
            <pc:sldMk cId="3122967739" sldId="271"/>
            <ac:spMk id="3" creationId="{127C2F09-DDAF-9AD9-7856-874698F8D3ED}"/>
          </ac:spMkLst>
        </pc:spChg>
      </pc:sldChg>
      <pc:sldChg chg="modSp del mod">
        <pc:chgData name="Jessica Winet-Fleer" userId="d2d81a49-845d-409e-99d1-d324c3c851cc" providerId="ADAL" clId="{19E87DE1-782C-45CA-8C0F-B782F7D787DD}" dt="2023-09-06T14:36:06.194" v="2126" actId="2696"/>
        <pc:sldMkLst>
          <pc:docMk/>
          <pc:sldMk cId="911812911" sldId="317"/>
        </pc:sldMkLst>
        <pc:spChg chg="mod">
          <ac:chgData name="Jessica Winet-Fleer" userId="d2d81a49-845d-409e-99d1-d324c3c851cc" providerId="ADAL" clId="{19E87DE1-782C-45CA-8C0F-B782F7D787DD}" dt="2023-08-25T21:26:17.367" v="1159" actId="14100"/>
          <ac:spMkLst>
            <pc:docMk/>
            <pc:sldMk cId="911812911" sldId="317"/>
            <ac:spMk id="5" creationId="{00000000-0000-0000-0000-000000000000}"/>
          </ac:spMkLst>
        </pc:spChg>
        <pc:spChg chg="mod">
          <ac:chgData name="Jessica Winet-Fleer" userId="d2d81a49-845d-409e-99d1-d324c3c851cc" providerId="ADAL" clId="{19E87DE1-782C-45CA-8C0F-B782F7D787DD}" dt="2023-08-25T21:24:44.396" v="1157" actId="20577"/>
          <ac:spMkLst>
            <pc:docMk/>
            <pc:sldMk cId="911812911" sldId="317"/>
            <ac:spMk id="8" creationId="{00000000-0000-0000-0000-000000000000}"/>
          </ac:spMkLst>
        </pc:spChg>
      </pc:sldChg>
      <pc:sldChg chg="modSp del mod">
        <pc:chgData name="Jessica Winet-Fleer" userId="d2d81a49-845d-409e-99d1-d324c3c851cc" providerId="ADAL" clId="{19E87DE1-782C-45CA-8C0F-B782F7D787DD}" dt="2023-09-06T14:35:40.995" v="2122" actId="2696"/>
        <pc:sldMkLst>
          <pc:docMk/>
          <pc:sldMk cId="3202220229" sldId="318"/>
        </pc:sldMkLst>
        <pc:spChg chg="mod">
          <ac:chgData name="Jessica Winet-Fleer" userId="d2d81a49-845d-409e-99d1-d324c3c851cc" providerId="ADAL" clId="{19E87DE1-782C-45CA-8C0F-B782F7D787DD}" dt="2023-08-25T20:49:23.788" v="1002" actId="207"/>
          <ac:spMkLst>
            <pc:docMk/>
            <pc:sldMk cId="3202220229" sldId="318"/>
            <ac:spMk id="5" creationId="{00000000-0000-0000-0000-000000000000}"/>
          </ac:spMkLst>
        </pc:spChg>
        <pc:spChg chg="mod">
          <ac:chgData name="Jessica Winet-Fleer" userId="d2d81a49-845d-409e-99d1-d324c3c851cc" providerId="ADAL" clId="{19E87DE1-782C-45CA-8C0F-B782F7D787DD}" dt="2023-08-25T21:20:51.172" v="1083" actId="947"/>
          <ac:spMkLst>
            <pc:docMk/>
            <pc:sldMk cId="3202220229" sldId="318"/>
            <ac:spMk id="8" creationId="{00000000-0000-0000-0000-000000000000}"/>
          </ac:spMkLst>
        </pc:spChg>
      </pc:sldChg>
      <pc:sldChg chg="modSp del mod">
        <pc:chgData name="Jessica Winet-Fleer" userId="d2d81a49-845d-409e-99d1-d324c3c851cc" providerId="ADAL" clId="{19E87DE1-782C-45CA-8C0F-B782F7D787DD}" dt="2023-09-06T14:35:48.388" v="2123" actId="2696"/>
        <pc:sldMkLst>
          <pc:docMk/>
          <pc:sldMk cId="568245076" sldId="320"/>
        </pc:sldMkLst>
        <pc:spChg chg="mod">
          <ac:chgData name="Jessica Winet-Fleer" userId="d2d81a49-845d-409e-99d1-d324c3c851cc" providerId="ADAL" clId="{19E87DE1-782C-45CA-8C0F-B782F7D787DD}" dt="2023-08-25T20:49:13.971" v="1001" actId="207"/>
          <ac:spMkLst>
            <pc:docMk/>
            <pc:sldMk cId="568245076" sldId="320"/>
            <ac:spMk id="5" creationId="{00000000-0000-0000-0000-000000000000}"/>
          </ac:spMkLst>
        </pc:spChg>
        <pc:spChg chg="mod">
          <ac:chgData name="Jessica Winet-Fleer" userId="d2d81a49-845d-409e-99d1-d324c3c851cc" providerId="ADAL" clId="{19E87DE1-782C-45CA-8C0F-B782F7D787DD}" dt="2023-08-25T20:58:36.295" v="1010" actId="2711"/>
          <ac:spMkLst>
            <pc:docMk/>
            <pc:sldMk cId="568245076" sldId="320"/>
            <ac:spMk id="8" creationId="{00000000-0000-0000-0000-000000000000}"/>
          </ac:spMkLst>
        </pc:spChg>
      </pc:sldChg>
      <pc:sldChg chg="modSp del mod">
        <pc:chgData name="Jessica Winet-Fleer" userId="d2d81a49-845d-409e-99d1-d324c3c851cc" providerId="ADAL" clId="{19E87DE1-782C-45CA-8C0F-B782F7D787DD}" dt="2023-09-06T14:35:53.966" v="2124" actId="2696"/>
        <pc:sldMkLst>
          <pc:docMk/>
          <pc:sldMk cId="2196572592" sldId="321"/>
        </pc:sldMkLst>
        <pc:spChg chg="mod">
          <ac:chgData name="Jessica Winet-Fleer" userId="d2d81a49-845d-409e-99d1-d324c3c851cc" providerId="ADAL" clId="{19E87DE1-782C-45CA-8C0F-B782F7D787DD}" dt="2023-08-25T20:48:50.028" v="998" actId="207"/>
          <ac:spMkLst>
            <pc:docMk/>
            <pc:sldMk cId="2196572592" sldId="321"/>
            <ac:spMk id="5" creationId="{00000000-0000-0000-0000-000000000000}"/>
          </ac:spMkLst>
        </pc:spChg>
        <pc:spChg chg="mod">
          <ac:chgData name="Jessica Winet-Fleer" userId="d2d81a49-845d-409e-99d1-d324c3c851cc" providerId="ADAL" clId="{19E87DE1-782C-45CA-8C0F-B782F7D787DD}" dt="2023-08-25T20:58:44.055" v="1011" actId="2711"/>
          <ac:spMkLst>
            <pc:docMk/>
            <pc:sldMk cId="2196572592" sldId="321"/>
            <ac:spMk id="8" creationId="{00000000-0000-0000-0000-000000000000}"/>
          </ac:spMkLst>
        </pc:spChg>
      </pc:sldChg>
      <pc:sldChg chg="modSp del mod">
        <pc:chgData name="Jessica Winet-Fleer" userId="d2d81a49-845d-409e-99d1-d324c3c851cc" providerId="ADAL" clId="{19E87DE1-782C-45CA-8C0F-B782F7D787DD}" dt="2023-09-06T14:35:59.728" v="2125" actId="2696"/>
        <pc:sldMkLst>
          <pc:docMk/>
          <pc:sldMk cId="4092479661" sldId="322"/>
        </pc:sldMkLst>
        <pc:spChg chg="mod">
          <ac:chgData name="Jessica Winet-Fleer" userId="d2d81a49-845d-409e-99d1-d324c3c851cc" providerId="ADAL" clId="{19E87DE1-782C-45CA-8C0F-B782F7D787DD}" dt="2023-08-25T20:48:39.061" v="996" actId="207"/>
          <ac:spMkLst>
            <pc:docMk/>
            <pc:sldMk cId="4092479661" sldId="322"/>
            <ac:spMk id="5" creationId="{00000000-0000-0000-0000-000000000000}"/>
          </ac:spMkLst>
        </pc:spChg>
        <pc:spChg chg="mod">
          <ac:chgData name="Jessica Winet-Fleer" userId="d2d81a49-845d-409e-99d1-d324c3c851cc" providerId="ADAL" clId="{19E87DE1-782C-45CA-8C0F-B782F7D787DD}" dt="2023-08-25T20:59:01.456" v="1013" actId="255"/>
          <ac:spMkLst>
            <pc:docMk/>
            <pc:sldMk cId="4092479661" sldId="322"/>
            <ac:spMk id="8" creationId="{00000000-0000-0000-0000-000000000000}"/>
          </ac:spMkLst>
        </pc:spChg>
      </pc:sldChg>
      <pc:sldChg chg="modSp del mod">
        <pc:chgData name="Jessica Winet-Fleer" userId="d2d81a49-845d-409e-99d1-d324c3c851cc" providerId="ADAL" clId="{19E87DE1-782C-45CA-8C0F-B782F7D787DD}" dt="2023-09-06T14:35:33.329" v="2121" actId="2696"/>
        <pc:sldMkLst>
          <pc:docMk/>
          <pc:sldMk cId="596926178" sldId="323"/>
        </pc:sldMkLst>
        <pc:spChg chg="mod">
          <ac:chgData name="Jessica Winet-Fleer" userId="d2d81a49-845d-409e-99d1-d324c3c851cc" providerId="ADAL" clId="{19E87DE1-782C-45CA-8C0F-B782F7D787DD}" dt="2023-08-25T20:49:34.301" v="1004" actId="207"/>
          <ac:spMkLst>
            <pc:docMk/>
            <pc:sldMk cId="596926178" sldId="323"/>
            <ac:spMk id="5" creationId="{00000000-0000-0000-0000-000000000000}"/>
          </ac:spMkLst>
        </pc:spChg>
        <pc:spChg chg="mod">
          <ac:chgData name="Jessica Winet-Fleer" userId="d2d81a49-845d-409e-99d1-d324c3c851cc" providerId="ADAL" clId="{19E87DE1-782C-45CA-8C0F-B782F7D787DD}" dt="2023-08-25T21:15:27.592" v="1078" actId="20577"/>
          <ac:spMkLst>
            <pc:docMk/>
            <pc:sldMk cId="596926178" sldId="323"/>
            <ac:spMk id="8" creationId="{00000000-0000-0000-0000-000000000000}"/>
          </ac:spMkLst>
        </pc:spChg>
      </pc:sldChg>
      <pc:sldChg chg="modSp del mod">
        <pc:chgData name="Jessica Winet-Fleer" userId="d2d81a49-845d-409e-99d1-d324c3c851cc" providerId="ADAL" clId="{19E87DE1-782C-45CA-8C0F-B782F7D787DD}" dt="2023-08-25T21:24:53.557" v="1158" actId="2696"/>
        <pc:sldMkLst>
          <pc:docMk/>
          <pc:sldMk cId="2696743282" sldId="328"/>
        </pc:sldMkLst>
        <pc:spChg chg="mod">
          <ac:chgData name="Jessica Winet-Fleer" userId="d2d81a49-845d-409e-99d1-d324c3c851cc" providerId="ADAL" clId="{19E87DE1-782C-45CA-8C0F-B782F7D787DD}" dt="2023-08-25T20:48:04.982" v="991" actId="207"/>
          <ac:spMkLst>
            <pc:docMk/>
            <pc:sldMk cId="2696743282" sldId="328"/>
            <ac:spMk id="5" creationId="{00000000-0000-0000-0000-000000000000}"/>
          </ac:spMkLst>
        </pc:spChg>
        <pc:spChg chg="mod">
          <ac:chgData name="Jessica Winet-Fleer" userId="d2d81a49-845d-409e-99d1-d324c3c851cc" providerId="ADAL" clId="{19E87DE1-782C-45CA-8C0F-B782F7D787DD}" dt="2023-08-25T21:23:36.812" v="1146" actId="21"/>
          <ac:spMkLst>
            <pc:docMk/>
            <pc:sldMk cId="2696743282" sldId="328"/>
            <ac:spMk id="8" creationId="{00000000-0000-0000-0000-000000000000}"/>
          </ac:spMkLst>
        </pc:spChg>
      </pc:sldChg>
      <pc:sldChg chg="add del">
        <pc:chgData name="Jessica Winet-Fleer" userId="d2d81a49-845d-409e-99d1-d324c3c851cc" providerId="ADAL" clId="{19E87DE1-782C-45CA-8C0F-B782F7D787DD}" dt="2023-08-25T20:20:36.053" v="867" actId="2696"/>
        <pc:sldMkLst>
          <pc:docMk/>
          <pc:sldMk cId="1827039517" sldId="359"/>
        </pc:sldMkLst>
      </pc:sldChg>
      <pc:sldChg chg="modSp add del mod">
        <pc:chgData name="Jessica Winet-Fleer" userId="d2d81a49-845d-409e-99d1-d324c3c851cc" providerId="ADAL" clId="{19E87DE1-782C-45CA-8C0F-B782F7D787DD}" dt="2023-08-25T20:20:31.147" v="866" actId="2696"/>
        <pc:sldMkLst>
          <pc:docMk/>
          <pc:sldMk cId="441259575" sldId="362"/>
        </pc:sldMkLst>
        <pc:spChg chg="mod">
          <ac:chgData name="Jessica Winet-Fleer" userId="d2d81a49-845d-409e-99d1-d324c3c851cc" providerId="ADAL" clId="{19E87DE1-782C-45CA-8C0F-B782F7D787DD}" dt="2023-08-25T20:17:07.371" v="823" actId="27636"/>
          <ac:spMkLst>
            <pc:docMk/>
            <pc:sldMk cId="441259575" sldId="362"/>
            <ac:spMk id="2" creationId="{5CC1BFDC-8EE6-42D8-8BFB-4F0023FA52AA}"/>
          </ac:spMkLst>
        </pc:spChg>
      </pc:sldChg>
      <pc:sldChg chg="modSp add del mod ord">
        <pc:chgData name="Jessica Winet-Fleer" userId="d2d81a49-845d-409e-99d1-d324c3c851cc" providerId="ADAL" clId="{19E87DE1-782C-45CA-8C0F-B782F7D787DD}" dt="2023-08-25T20:33:53.938" v="961" actId="2696"/>
        <pc:sldMkLst>
          <pc:docMk/>
          <pc:sldMk cId="10169084" sldId="363"/>
        </pc:sldMkLst>
        <pc:spChg chg="mod">
          <ac:chgData name="Jessica Winet-Fleer" userId="d2d81a49-845d-409e-99d1-d324c3c851cc" providerId="ADAL" clId="{19E87DE1-782C-45CA-8C0F-B782F7D787DD}" dt="2023-08-25T20:17:07.223" v="822" actId="27636"/>
          <ac:spMkLst>
            <pc:docMk/>
            <pc:sldMk cId="10169084" sldId="363"/>
            <ac:spMk id="2" creationId="{90A1ED8F-91DA-4F57-A8E6-0EDFB1895D28}"/>
          </ac:spMkLst>
        </pc:spChg>
      </pc:sldChg>
      <pc:sldChg chg="add del ord">
        <pc:chgData name="Jessica Winet-Fleer" userId="d2d81a49-845d-409e-99d1-d324c3c851cc" providerId="ADAL" clId="{19E87DE1-782C-45CA-8C0F-B782F7D787DD}" dt="2023-08-25T20:20:25.745" v="865" actId="2696"/>
        <pc:sldMkLst>
          <pc:docMk/>
          <pc:sldMk cId="3148289894" sldId="364"/>
        </pc:sldMkLst>
      </pc:sldChg>
      <pc:sldChg chg="modSp add del mod">
        <pc:chgData name="Jessica Winet-Fleer" userId="d2d81a49-845d-409e-99d1-d324c3c851cc" providerId="ADAL" clId="{19E87DE1-782C-45CA-8C0F-B782F7D787DD}" dt="2023-08-25T20:33:59.019" v="962" actId="2696"/>
        <pc:sldMkLst>
          <pc:docMk/>
          <pc:sldMk cId="1516730318" sldId="365"/>
        </pc:sldMkLst>
        <pc:graphicFrameChg chg="mod modGraphic">
          <ac:chgData name="Jessica Winet-Fleer" userId="d2d81a49-845d-409e-99d1-d324c3c851cc" providerId="ADAL" clId="{19E87DE1-782C-45CA-8C0F-B782F7D787DD}" dt="2023-08-25T20:28:52.019" v="873" actId="14100"/>
          <ac:graphicFrameMkLst>
            <pc:docMk/>
            <pc:sldMk cId="1516730318" sldId="365"/>
            <ac:graphicFrameMk id="5" creationId="{00000000-0000-0000-0000-000000000000}"/>
          </ac:graphicFrameMkLst>
        </pc:graphicFrameChg>
      </pc:sldChg>
      <pc:sldChg chg="add del">
        <pc:chgData name="Jessica Winet-Fleer" userId="d2d81a49-845d-409e-99d1-d324c3c851cc" providerId="ADAL" clId="{19E87DE1-782C-45CA-8C0F-B782F7D787DD}" dt="2023-08-25T20:34:08.797" v="963" actId="2696"/>
        <pc:sldMkLst>
          <pc:docMk/>
          <pc:sldMk cId="41806750" sldId="366"/>
        </pc:sldMkLst>
      </pc:sldChg>
      <pc:sldChg chg="add del">
        <pc:chgData name="Jessica Winet-Fleer" userId="d2d81a49-845d-409e-99d1-d324c3c851cc" providerId="ADAL" clId="{19E87DE1-782C-45CA-8C0F-B782F7D787DD}" dt="2023-08-25T20:34:14.651" v="964" actId="2696"/>
        <pc:sldMkLst>
          <pc:docMk/>
          <pc:sldMk cId="4026517066" sldId="367"/>
        </pc:sldMkLst>
      </pc:sldChg>
      <pc:sldChg chg="del">
        <pc:chgData name="Jessica Winet-Fleer" userId="d2d81a49-845d-409e-99d1-d324c3c851cc" providerId="ADAL" clId="{19E87DE1-782C-45CA-8C0F-B782F7D787DD}" dt="2023-09-06T14:41:50.005" v="2182" actId="2696"/>
        <pc:sldMkLst>
          <pc:docMk/>
          <pc:sldMk cId="755403972" sldId="368"/>
        </pc:sldMkLst>
      </pc:sldChg>
      <pc:sldChg chg="addSp delSp modSp new del mod ord">
        <pc:chgData name="Jessica Winet-Fleer" userId="d2d81a49-845d-409e-99d1-d324c3c851cc" providerId="ADAL" clId="{19E87DE1-782C-45CA-8C0F-B782F7D787DD}" dt="2023-09-07T00:40:10.832" v="2408" actId="1076"/>
        <pc:sldMkLst>
          <pc:docMk/>
          <pc:sldMk cId="3829606583" sldId="368"/>
        </pc:sldMkLst>
        <pc:spChg chg="mod">
          <ac:chgData name="Jessica Winet-Fleer" userId="d2d81a49-845d-409e-99d1-d324c3c851cc" providerId="ADAL" clId="{19E87DE1-782C-45CA-8C0F-B782F7D787DD}" dt="2023-08-25T21:00:23.276" v="1019" actId="207"/>
          <ac:spMkLst>
            <pc:docMk/>
            <pc:sldMk cId="3829606583" sldId="368"/>
            <ac:spMk id="2" creationId="{BA14A5AE-C2E5-D627-E6E5-9A20537BD53A}"/>
          </ac:spMkLst>
        </pc:spChg>
        <pc:spChg chg="del">
          <ac:chgData name="Jessica Winet-Fleer" userId="d2d81a49-845d-409e-99d1-d324c3c851cc" providerId="ADAL" clId="{19E87DE1-782C-45CA-8C0F-B782F7D787DD}" dt="2023-08-25T20:30:59.535" v="914" actId="21"/>
          <ac:spMkLst>
            <pc:docMk/>
            <pc:sldMk cId="3829606583" sldId="368"/>
            <ac:spMk id="3" creationId="{18FD1B2F-5790-2DCD-0827-8E0380609E98}"/>
          </ac:spMkLst>
        </pc:spChg>
        <pc:picChg chg="add mod">
          <ac:chgData name="Jessica Winet-Fleer" userId="d2d81a49-845d-409e-99d1-d324c3c851cc" providerId="ADAL" clId="{19E87DE1-782C-45CA-8C0F-B782F7D787DD}" dt="2023-08-25T20:31:38.171" v="921" actId="1076"/>
          <ac:picMkLst>
            <pc:docMk/>
            <pc:sldMk cId="3829606583" sldId="368"/>
            <ac:picMk id="4" creationId="{C666B7C9-49AD-7E07-8D7B-04C2D4010D18}"/>
          </ac:picMkLst>
        </pc:picChg>
        <pc:picChg chg="mod">
          <ac:chgData name="Jessica Winet-Fleer" userId="d2d81a49-845d-409e-99d1-d324c3c851cc" providerId="ADAL" clId="{19E87DE1-782C-45CA-8C0F-B782F7D787DD}" dt="2023-09-07T00:40:10.832" v="2408" actId="1076"/>
          <ac:picMkLst>
            <pc:docMk/>
            <pc:sldMk cId="3829606583" sldId="368"/>
            <ac:picMk id="5" creationId="{4E6E3B30-A7C3-3C2A-4FAF-DD53F7145E94}"/>
          </ac:picMkLst>
        </pc:picChg>
      </pc:sldChg>
      <pc:sldChg chg="del">
        <pc:chgData name="Jessica Winet-Fleer" userId="d2d81a49-845d-409e-99d1-d324c3c851cc" providerId="ADAL" clId="{19E87DE1-782C-45CA-8C0F-B782F7D787DD}" dt="2023-09-06T14:41:50.005" v="2182" actId="2696"/>
        <pc:sldMkLst>
          <pc:docMk/>
          <pc:sldMk cId="604020179" sldId="369"/>
        </pc:sldMkLst>
      </pc:sldChg>
      <pc:sldChg chg="addSp delSp modSp add del mod ord">
        <pc:chgData name="Jessica Winet-Fleer" userId="d2d81a49-845d-409e-99d1-d324c3c851cc" providerId="ADAL" clId="{19E87DE1-782C-45CA-8C0F-B782F7D787DD}" dt="2023-09-06T14:36:42.518" v="2127" actId="2696"/>
        <pc:sldMkLst>
          <pc:docMk/>
          <pc:sldMk cId="3880846672" sldId="369"/>
        </pc:sldMkLst>
        <pc:spChg chg="mod">
          <ac:chgData name="Jessica Winet-Fleer" userId="d2d81a49-845d-409e-99d1-d324c3c851cc" providerId="ADAL" clId="{19E87DE1-782C-45CA-8C0F-B782F7D787DD}" dt="2023-08-25T21:00:28.438" v="1020" actId="207"/>
          <ac:spMkLst>
            <pc:docMk/>
            <pc:sldMk cId="3880846672" sldId="369"/>
            <ac:spMk id="2" creationId="{BA14A5AE-C2E5-D627-E6E5-9A20537BD53A}"/>
          </ac:spMkLst>
        </pc:spChg>
        <pc:picChg chg="add mod">
          <ac:chgData name="Jessica Winet-Fleer" userId="d2d81a49-845d-409e-99d1-d324c3c851cc" providerId="ADAL" clId="{19E87DE1-782C-45CA-8C0F-B782F7D787DD}" dt="2023-08-25T20:33:33.138" v="960" actId="14100"/>
          <ac:picMkLst>
            <pc:docMk/>
            <pc:sldMk cId="3880846672" sldId="369"/>
            <ac:picMk id="3" creationId="{986DBBDE-39C8-0BAF-6DA1-EA84A13E5F52}"/>
          </ac:picMkLst>
        </pc:picChg>
        <pc:picChg chg="del">
          <ac:chgData name="Jessica Winet-Fleer" userId="d2d81a49-845d-409e-99d1-d324c3c851cc" providerId="ADAL" clId="{19E87DE1-782C-45CA-8C0F-B782F7D787DD}" dt="2023-08-25T20:32:49.268" v="955" actId="478"/>
          <ac:picMkLst>
            <pc:docMk/>
            <pc:sldMk cId="3880846672" sldId="369"/>
            <ac:picMk id="4" creationId="{C666B7C9-49AD-7E07-8D7B-04C2D4010D18}"/>
          </ac:picMkLst>
        </pc:picChg>
      </pc:sldChg>
      <pc:sldChg chg="modSp add mod">
        <pc:chgData name="Jessica Winet-Fleer" userId="d2d81a49-845d-409e-99d1-d324c3c851cc" providerId="ADAL" clId="{19E87DE1-782C-45CA-8C0F-B782F7D787DD}" dt="2023-09-06T14:25:45.456" v="2120" actId="20577"/>
        <pc:sldMkLst>
          <pc:docMk/>
          <pc:sldMk cId="2474187430" sldId="370"/>
        </pc:sldMkLst>
        <pc:spChg chg="mod">
          <ac:chgData name="Jessica Winet-Fleer" userId="d2d81a49-845d-409e-99d1-d324c3c851cc" providerId="ADAL" clId="{19E87DE1-782C-45CA-8C0F-B782F7D787DD}" dt="2023-08-29T19:38:51.474" v="1176" actId="20577"/>
          <ac:spMkLst>
            <pc:docMk/>
            <pc:sldMk cId="2474187430" sldId="370"/>
            <ac:spMk id="2" creationId="{1C21E816-31F5-48BB-BD02-D15F2F18B48A}"/>
          </ac:spMkLst>
        </pc:spChg>
        <pc:spChg chg="mod">
          <ac:chgData name="Jessica Winet-Fleer" userId="d2d81a49-845d-409e-99d1-d324c3c851cc" providerId="ADAL" clId="{19E87DE1-782C-45CA-8C0F-B782F7D787DD}" dt="2023-09-06T14:25:45.456" v="2120" actId="20577"/>
          <ac:spMkLst>
            <pc:docMk/>
            <pc:sldMk cId="2474187430" sldId="370"/>
            <ac:spMk id="3" creationId="{835D6E6B-3353-491C-A3C6-F278D6CED8B3}"/>
          </ac:spMkLst>
        </pc:spChg>
      </pc:sldChg>
      <pc:sldChg chg="modSp mod">
        <pc:chgData name="Jessica Winet-Fleer" userId="d2d81a49-845d-409e-99d1-d324c3c851cc" providerId="ADAL" clId="{19E87DE1-782C-45CA-8C0F-B782F7D787DD}" dt="2023-09-07T00:51:12.928" v="2422" actId="20577"/>
        <pc:sldMkLst>
          <pc:docMk/>
          <pc:sldMk cId="2231384604" sldId="372"/>
        </pc:sldMkLst>
        <pc:spChg chg="mod">
          <ac:chgData name="Jessica Winet-Fleer" userId="d2d81a49-845d-409e-99d1-d324c3c851cc" providerId="ADAL" clId="{19E87DE1-782C-45CA-8C0F-B782F7D787DD}" dt="2023-09-07T00:51:12.928" v="2422" actId="20577"/>
          <ac:spMkLst>
            <pc:docMk/>
            <pc:sldMk cId="2231384604" sldId="372"/>
            <ac:spMk id="5" creationId="{FFC400D9-CC47-6FBE-074F-B647D0CAD337}"/>
          </ac:spMkLst>
        </pc:spChg>
      </pc:sldChg>
      <pc:sldChg chg="modSp mod">
        <pc:chgData name="Jessica Winet-Fleer" userId="d2d81a49-845d-409e-99d1-d324c3c851cc" providerId="ADAL" clId="{19E87DE1-782C-45CA-8C0F-B782F7D787DD}" dt="2023-09-07T00:52:00.746" v="2424" actId="20577"/>
        <pc:sldMkLst>
          <pc:docMk/>
          <pc:sldMk cId="1815529237" sldId="373"/>
        </pc:sldMkLst>
        <pc:spChg chg="mod">
          <ac:chgData name="Jessica Winet-Fleer" userId="d2d81a49-845d-409e-99d1-d324c3c851cc" providerId="ADAL" clId="{19E87DE1-782C-45CA-8C0F-B782F7D787DD}" dt="2023-09-07T00:52:00.746" v="2424" actId="20577"/>
          <ac:spMkLst>
            <pc:docMk/>
            <pc:sldMk cId="1815529237" sldId="373"/>
            <ac:spMk id="2" creationId="{2F883571-CDF4-7F35-E6EB-68956D50D459}"/>
          </ac:spMkLst>
        </pc:spChg>
      </pc:sldChg>
      <pc:sldChg chg="modSp mod">
        <pc:chgData name="Jessica Winet-Fleer" userId="d2d81a49-845d-409e-99d1-d324c3c851cc" providerId="ADAL" clId="{19E87DE1-782C-45CA-8C0F-B782F7D787DD}" dt="2023-09-07T00:54:10.929" v="2443" actId="20577"/>
        <pc:sldMkLst>
          <pc:docMk/>
          <pc:sldMk cId="1081336782" sldId="376"/>
        </pc:sldMkLst>
        <pc:spChg chg="mod">
          <ac:chgData name="Jessica Winet-Fleer" userId="d2d81a49-845d-409e-99d1-d324c3c851cc" providerId="ADAL" clId="{19E87DE1-782C-45CA-8C0F-B782F7D787DD}" dt="2023-09-07T00:53:13.173" v="2426" actId="20577"/>
          <ac:spMkLst>
            <pc:docMk/>
            <pc:sldMk cId="1081336782" sldId="376"/>
            <ac:spMk id="8" creationId="{71B50AD1-9617-4CAF-2E5C-A6BFB5769DC9}"/>
          </ac:spMkLst>
        </pc:spChg>
        <pc:spChg chg="mod">
          <ac:chgData name="Jessica Winet-Fleer" userId="d2d81a49-845d-409e-99d1-d324c3c851cc" providerId="ADAL" clId="{19E87DE1-782C-45CA-8C0F-B782F7D787DD}" dt="2023-09-07T00:53:58.375" v="2436" actId="20577"/>
          <ac:spMkLst>
            <pc:docMk/>
            <pc:sldMk cId="1081336782" sldId="376"/>
            <ac:spMk id="9" creationId="{6D2F93E2-8247-CED1-263F-C7A4C2AA21F4}"/>
          </ac:spMkLst>
        </pc:spChg>
        <pc:spChg chg="mod">
          <ac:chgData name="Jessica Winet-Fleer" userId="d2d81a49-845d-409e-99d1-d324c3c851cc" providerId="ADAL" clId="{19E87DE1-782C-45CA-8C0F-B782F7D787DD}" dt="2023-09-07T00:54:10.929" v="2443" actId="20577"/>
          <ac:spMkLst>
            <pc:docMk/>
            <pc:sldMk cId="1081336782" sldId="376"/>
            <ac:spMk id="10" creationId="{4C268C6B-5E1D-2560-C2D2-91DCE23D64D7}"/>
          </ac:spMkLst>
        </pc:spChg>
      </pc:sldChg>
      <pc:sldChg chg="modSp mod">
        <pc:chgData name="Jessica Winet-Fleer" userId="d2d81a49-845d-409e-99d1-d324c3c851cc" providerId="ADAL" clId="{19E87DE1-782C-45CA-8C0F-B782F7D787DD}" dt="2023-09-07T00:55:55.926" v="2461" actId="20577"/>
        <pc:sldMkLst>
          <pc:docMk/>
          <pc:sldMk cId="1697339399" sldId="378"/>
        </pc:sldMkLst>
        <pc:spChg chg="mod">
          <ac:chgData name="Jessica Winet-Fleer" userId="d2d81a49-845d-409e-99d1-d324c3c851cc" providerId="ADAL" clId="{19E87DE1-782C-45CA-8C0F-B782F7D787DD}" dt="2023-09-07T00:55:55.926" v="2461" actId="20577"/>
          <ac:spMkLst>
            <pc:docMk/>
            <pc:sldMk cId="1697339399" sldId="378"/>
            <ac:spMk id="3" creationId="{7F7CCD40-231C-31BA-69D6-4DEECEB8FE59}"/>
          </ac:spMkLst>
        </pc:spChg>
      </pc:sldChg>
      <pc:sldChg chg="modSp mod">
        <pc:chgData name="Jessica Winet-Fleer" userId="d2d81a49-845d-409e-99d1-d324c3c851cc" providerId="ADAL" clId="{19E87DE1-782C-45CA-8C0F-B782F7D787DD}" dt="2023-09-07T00:13:17.407" v="2395" actId="5793"/>
        <pc:sldMkLst>
          <pc:docMk/>
          <pc:sldMk cId="593778239" sldId="383"/>
        </pc:sldMkLst>
        <pc:spChg chg="mod">
          <ac:chgData name="Jessica Winet-Fleer" userId="d2d81a49-845d-409e-99d1-d324c3c851cc" providerId="ADAL" clId="{19E87DE1-782C-45CA-8C0F-B782F7D787DD}" dt="2023-09-07T00:13:17.407" v="2395" actId="5793"/>
          <ac:spMkLst>
            <pc:docMk/>
            <pc:sldMk cId="593778239" sldId="383"/>
            <ac:spMk id="3" creationId="{D883C1CC-CD2A-4C93-E89C-3F7C7EE28781}"/>
          </ac:spMkLst>
        </pc:spChg>
      </pc:sldChg>
      <pc:sldChg chg="del">
        <pc:chgData name="Jessica Winet-Fleer" userId="d2d81a49-845d-409e-99d1-d324c3c851cc" providerId="ADAL" clId="{19E87DE1-782C-45CA-8C0F-B782F7D787DD}" dt="2023-09-06T13:43:48.348" v="2019" actId="2696"/>
        <pc:sldMkLst>
          <pc:docMk/>
          <pc:sldMk cId="3580467731" sldId="2093"/>
        </pc:sldMkLst>
      </pc:sldChg>
      <pc:sldChg chg="addSp delSp modSp mod setBg modClrScheme chgLayout">
        <pc:chgData name="Jessica Winet-Fleer" userId="d2d81a49-845d-409e-99d1-d324c3c851cc" providerId="ADAL" clId="{19E87DE1-782C-45CA-8C0F-B782F7D787DD}" dt="2023-09-06T16:06:03.771" v="2303" actId="700"/>
        <pc:sldMkLst>
          <pc:docMk/>
          <pc:sldMk cId="1054725592" sldId="2097"/>
        </pc:sldMkLst>
        <pc:spChg chg="add del">
          <ac:chgData name="Jessica Winet-Fleer" userId="d2d81a49-845d-409e-99d1-d324c3c851cc" providerId="ADAL" clId="{19E87DE1-782C-45CA-8C0F-B782F7D787DD}" dt="2023-09-06T16:05:38.973" v="2302" actId="26606"/>
          <ac:spMkLst>
            <pc:docMk/>
            <pc:sldMk cId="1054725592" sldId="2097"/>
            <ac:spMk id="2063" creationId="{92B0CFF1-78D7-4A83-A95E-71F9E3831622}"/>
          </ac:spMkLst>
        </pc:spChg>
        <pc:picChg chg="mod">
          <ac:chgData name="Jessica Winet-Fleer" userId="d2d81a49-845d-409e-99d1-d324c3c851cc" providerId="ADAL" clId="{19E87DE1-782C-45CA-8C0F-B782F7D787DD}" dt="2023-09-06T16:05:38.973" v="2302" actId="26606"/>
          <ac:picMkLst>
            <pc:docMk/>
            <pc:sldMk cId="1054725592" sldId="2097"/>
            <ac:picMk id="2050" creationId="{2D727037-C43C-6004-C642-159135EC3805}"/>
          </ac:picMkLst>
        </pc:picChg>
        <pc:cxnChg chg="add del">
          <ac:chgData name="Jessica Winet-Fleer" userId="d2d81a49-845d-409e-99d1-d324c3c851cc" providerId="ADAL" clId="{19E87DE1-782C-45CA-8C0F-B782F7D787DD}" dt="2023-09-06T16:05:38.973" v="2302" actId="26606"/>
          <ac:cxnSpMkLst>
            <pc:docMk/>
            <pc:sldMk cId="1054725592" sldId="2097"/>
            <ac:cxnSpMk id="2055" creationId="{108D74AC-B125-4E11-BA53-E9E383966DF8}"/>
          </ac:cxnSpMkLst>
        </pc:cxnChg>
        <pc:cxnChg chg="add del">
          <ac:chgData name="Jessica Winet-Fleer" userId="d2d81a49-845d-409e-99d1-d324c3c851cc" providerId="ADAL" clId="{19E87DE1-782C-45CA-8C0F-B782F7D787DD}" dt="2023-09-06T16:05:38.973" v="2302" actId="26606"/>
          <ac:cxnSpMkLst>
            <pc:docMk/>
            <pc:sldMk cId="1054725592" sldId="2097"/>
            <ac:cxnSpMk id="2057" creationId="{9DC76EBE-FB9D-4054-B5D8-19E3EAFE40B2}"/>
          </ac:cxnSpMkLst>
        </pc:cxnChg>
        <pc:cxnChg chg="add del">
          <ac:chgData name="Jessica Winet-Fleer" userId="d2d81a49-845d-409e-99d1-d324c3c851cc" providerId="ADAL" clId="{19E87DE1-782C-45CA-8C0F-B782F7D787DD}" dt="2023-09-06T16:05:38.973" v="2302" actId="26606"/>
          <ac:cxnSpMkLst>
            <pc:docMk/>
            <pc:sldMk cId="1054725592" sldId="2097"/>
            <ac:cxnSpMk id="2059" creationId="{7DA568B4-06BE-42A6-A5B6-A0FC251DAE00}"/>
          </ac:cxnSpMkLst>
        </pc:cxnChg>
        <pc:cxnChg chg="add del">
          <ac:chgData name="Jessica Winet-Fleer" userId="d2d81a49-845d-409e-99d1-d324c3c851cc" providerId="ADAL" clId="{19E87DE1-782C-45CA-8C0F-B782F7D787DD}" dt="2023-09-06T16:05:38.973" v="2302" actId="26606"/>
          <ac:cxnSpMkLst>
            <pc:docMk/>
            <pc:sldMk cId="1054725592" sldId="2097"/>
            <ac:cxnSpMk id="2061" creationId="{ACC85BFE-0D03-41B5-87E4-5FA667FA5588}"/>
          </ac:cxnSpMkLst>
        </pc:cxnChg>
      </pc:sldChg>
      <pc:sldChg chg="addSp delSp modSp new del mod">
        <pc:chgData name="Jessica Winet-Fleer" userId="d2d81a49-845d-409e-99d1-d324c3c851cc" providerId="ADAL" clId="{19E87DE1-782C-45CA-8C0F-B782F7D787DD}" dt="2023-09-09T17:27:21.565" v="2497" actId="2696"/>
        <pc:sldMkLst>
          <pc:docMk/>
          <pc:sldMk cId="1822559450" sldId="2098"/>
        </pc:sldMkLst>
        <pc:spChg chg="mod">
          <ac:chgData name="Jessica Winet-Fleer" userId="d2d81a49-845d-409e-99d1-d324c3c851cc" providerId="ADAL" clId="{19E87DE1-782C-45CA-8C0F-B782F7D787DD}" dt="2023-09-09T17:20:11.162" v="2496" actId="313"/>
          <ac:spMkLst>
            <pc:docMk/>
            <pc:sldMk cId="1822559450" sldId="2098"/>
            <ac:spMk id="2" creationId="{2556338C-1B0E-9C9D-1293-CF7CCE3183B9}"/>
          </ac:spMkLst>
        </pc:spChg>
        <pc:spChg chg="del">
          <ac:chgData name="Jessica Winet-Fleer" userId="d2d81a49-845d-409e-99d1-d324c3c851cc" providerId="ADAL" clId="{19E87DE1-782C-45CA-8C0F-B782F7D787DD}" dt="2023-09-09T17:19:09.304" v="2493"/>
          <ac:spMkLst>
            <pc:docMk/>
            <pc:sldMk cId="1822559450" sldId="2098"/>
            <ac:spMk id="3" creationId="{4F641267-4496-A561-C836-49322EA4FBF0}"/>
          </ac:spMkLst>
        </pc:spChg>
        <pc:spChg chg="del">
          <ac:chgData name="Jessica Winet-Fleer" userId="d2d81a49-845d-409e-99d1-d324c3c851cc" providerId="ADAL" clId="{19E87DE1-782C-45CA-8C0F-B782F7D787DD}" dt="2023-09-09T17:19:42.806" v="2495"/>
          <ac:spMkLst>
            <pc:docMk/>
            <pc:sldMk cId="1822559450" sldId="2098"/>
            <ac:spMk id="4" creationId="{C7768011-5911-3E7A-9958-DA1DE651673C}"/>
          </ac:spMkLst>
        </pc:spChg>
        <pc:graphicFrameChg chg="add mod">
          <ac:chgData name="Jessica Winet-Fleer" userId="d2d81a49-845d-409e-99d1-d324c3c851cc" providerId="ADAL" clId="{19E87DE1-782C-45CA-8C0F-B782F7D787DD}" dt="2023-09-09T17:19:09.304" v="2493"/>
          <ac:graphicFrameMkLst>
            <pc:docMk/>
            <pc:sldMk cId="1822559450" sldId="2098"/>
            <ac:graphicFrameMk id="6" creationId="{350617E9-7029-6570-FC2F-A2F44AEA7814}"/>
          </ac:graphicFrameMkLst>
        </pc:graphicFrameChg>
        <pc:graphicFrameChg chg="add mod">
          <ac:chgData name="Jessica Winet-Fleer" userId="d2d81a49-845d-409e-99d1-d324c3c851cc" providerId="ADAL" clId="{19E87DE1-782C-45CA-8C0F-B782F7D787DD}" dt="2023-09-09T17:19:42.806" v="2495"/>
          <ac:graphicFrameMkLst>
            <pc:docMk/>
            <pc:sldMk cId="1822559450" sldId="2098"/>
            <ac:graphicFrameMk id="7" creationId="{F69474CE-C705-549F-7AD8-2B58D5A3A1DD}"/>
          </ac:graphicFrameMkLst>
        </pc:graphicFrameChg>
        <pc:picChg chg="add mod">
          <ac:chgData name="Jessica Winet-Fleer" userId="d2d81a49-845d-409e-99d1-d324c3c851cc" providerId="ADAL" clId="{19E87DE1-782C-45CA-8C0F-B782F7D787DD}" dt="2023-09-09T17:18:16.458" v="2466" actId="1076"/>
          <ac:picMkLst>
            <pc:docMk/>
            <pc:sldMk cId="1822559450" sldId="2098"/>
            <ac:picMk id="5" creationId="{B0895585-CE78-BD70-02DA-4C36E897CA48}"/>
          </ac:picMkLst>
        </pc:picChg>
      </pc:sldChg>
      <pc:sldChg chg="new del">
        <pc:chgData name="Jessica Winet-Fleer" userId="d2d81a49-845d-409e-99d1-d324c3c851cc" providerId="ADAL" clId="{19E87DE1-782C-45CA-8C0F-B782F7D787DD}" dt="2023-09-07T00:01:19.193" v="2355" actId="680"/>
        <pc:sldMkLst>
          <pc:docMk/>
          <pc:sldMk cId="4025073926" sldId="2098"/>
        </pc:sldMkLst>
      </pc:sldChg>
      <pc:sldMasterChg chg="addSldLayout delSldLayout modSldLayout">
        <pc:chgData name="Jessica Winet-Fleer" userId="d2d81a49-845d-409e-99d1-d324c3c851cc" providerId="ADAL" clId="{19E87DE1-782C-45CA-8C0F-B782F7D787DD}" dt="2023-08-25T20:20:36.053" v="867" actId="2696"/>
        <pc:sldMasterMkLst>
          <pc:docMk/>
          <pc:sldMasterMk cId="3000897896" sldId="2147483712"/>
        </pc:sldMasterMkLst>
        <pc:sldLayoutChg chg="modSp mod">
          <pc:chgData name="Jessica Winet-Fleer" userId="d2d81a49-845d-409e-99d1-d324c3c851cc" providerId="ADAL" clId="{19E87DE1-782C-45CA-8C0F-B782F7D787DD}" dt="2023-08-25T20:09:05.429" v="795" actId="207"/>
          <pc:sldLayoutMkLst>
            <pc:docMk/>
            <pc:sldMasterMk cId="3000897896" sldId="2147483712"/>
            <pc:sldLayoutMk cId="1261766693" sldId="2147483706"/>
          </pc:sldLayoutMkLst>
          <pc:spChg chg="mod">
            <ac:chgData name="Jessica Winet-Fleer" userId="d2d81a49-845d-409e-99d1-d324c3c851cc" providerId="ADAL" clId="{19E87DE1-782C-45CA-8C0F-B782F7D787DD}" dt="2023-08-25T20:09:05.429" v="795" actId="207"/>
            <ac:spMkLst>
              <pc:docMk/>
              <pc:sldMasterMk cId="3000897896" sldId="2147483712"/>
              <pc:sldLayoutMk cId="1261766693" sldId="2147483706"/>
              <ac:spMk id="9" creationId="{00000000-0000-0000-0000-000000000000}"/>
            </ac:spMkLst>
          </pc:spChg>
        </pc:sldLayoutChg>
        <pc:sldLayoutChg chg="new mod replId">
          <pc:chgData name="Jessica Winet-Fleer" userId="d2d81a49-845d-409e-99d1-d324c3c851cc" providerId="ADAL" clId="{19E87DE1-782C-45CA-8C0F-B782F7D787DD}" dt="2023-08-25T20:08:23.269" v="793" actId="11236"/>
          <pc:sldLayoutMkLst>
            <pc:docMk/>
            <pc:sldMasterMk cId="3000897896" sldId="2147483712"/>
            <pc:sldLayoutMk cId="4152379576" sldId="2147483799"/>
          </pc:sldLayoutMkLst>
        </pc:sldLayoutChg>
        <pc:sldLayoutChg chg="del">
          <pc:chgData name="Jessica Winet-Fleer" userId="d2d81a49-845d-409e-99d1-d324c3c851cc" providerId="ADAL" clId="{19E87DE1-782C-45CA-8C0F-B782F7D787DD}" dt="2023-08-25T20:20:36.053" v="867" actId="2696"/>
          <pc:sldLayoutMkLst>
            <pc:docMk/>
            <pc:sldMasterMk cId="3000897896" sldId="2147483712"/>
            <pc:sldLayoutMk cId="541535123" sldId="2147483824"/>
          </pc:sldLayoutMkLst>
        </pc:sldLayoutChg>
      </pc:sldMasterChg>
      <pc:sldMasterChg chg="new mod addSldLayout">
        <pc:chgData name="Jessica Winet-Fleer" userId="d2d81a49-845d-409e-99d1-d324c3c851cc" providerId="ADAL" clId="{19E87DE1-782C-45CA-8C0F-B782F7D787DD}" dt="2023-08-25T20:07:25.612" v="792" actId="6938"/>
        <pc:sldMasterMkLst>
          <pc:docMk/>
          <pc:sldMasterMk cId="2740380223" sldId="2147483787"/>
        </pc:sldMasterMkLst>
        <pc:sldLayoutChg chg="new replId">
          <pc:chgData name="Jessica Winet-Fleer" userId="d2d81a49-845d-409e-99d1-d324c3c851cc" providerId="ADAL" clId="{19E87DE1-782C-45CA-8C0F-B782F7D787DD}" dt="2023-08-25T20:07:25.612" v="792" actId="6938"/>
          <pc:sldLayoutMkLst>
            <pc:docMk/>
            <pc:sldMasterMk cId="2740380223" sldId="2147483787"/>
            <pc:sldLayoutMk cId="3884954090" sldId="2147483788"/>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3577149179" sldId="2147483789"/>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2721138383" sldId="2147483790"/>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2940519119" sldId="2147483791"/>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1448676376" sldId="2147483792"/>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3783986567" sldId="2147483793"/>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922101488" sldId="2147483794"/>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2745083334" sldId="2147483795"/>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1419587394" sldId="2147483796"/>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1801361323" sldId="2147483797"/>
          </pc:sldLayoutMkLst>
        </pc:sldLayoutChg>
        <pc:sldLayoutChg chg="new replId">
          <pc:chgData name="Jessica Winet-Fleer" userId="d2d81a49-845d-409e-99d1-d324c3c851cc" providerId="ADAL" clId="{19E87DE1-782C-45CA-8C0F-B782F7D787DD}" dt="2023-08-25T20:07:25.612" v="792" actId="6938"/>
          <pc:sldLayoutMkLst>
            <pc:docMk/>
            <pc:sldMasterMk cId="2740380223" sldId="2147483787"/>
            <pc:sldLayoutMk cId="1888619866" sldId="2147483798"/>
          </pc:sldLayoutMkLst>
        </pc:sldLayoutChg>
      </pc:sldMasterChg>
      <pc:sldMasterChg chg="new mod addSldLayout">
        <pc:chgData name="Jessica Winet-Fleer" userId="d2d81a49-845d-409e-99d1-d324c3c851cc" providerId="ADAL" clId="{19E87DE1-782C-45CA-8C0F-B782F7D787DD}" dt="2023-08-25T20:09:22.694" v="796" actId="6938"/>
        <pc:sldMasterMkLst>
          <pc:docMk/>
          <pc:sldMasterMk cId="1853006447" sldId="2147483800"/>
        </pc:sldMasterMkLst>
        <pc:sldLayoutChg chg="new replId">
          <pc:chgData name="Jessica Winet-Fleer" userId="d2d81a49-845d-409e-99d1-d324c3c851cc" providerId="ADAL" clId="{19E87DE1-782C-45CA-8C0F-B782F7D787DD}" dt="2023-08-25T20:09:22.694" v="796" actId="6938"/>
          <pc:sldLayoutMkLst>
            <pc:docMk/>
            <pc:sldMasterMk cId="1853006447" sldId="2147483800"/>
            <pc:sldLayoutMk cId="124722322" sldId="2147483801"/>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4025275450" sldId="2147483802"/>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2862907471" sldId="2147483803"/>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2649591922" sldId="2147483804"/>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3552163131" sldId="2147483805"/>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2615905932" sldId="2147483806"/>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2611860084" sldId="2147483807"/>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1817586879" sldId="2147483808"/>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3565277939" sldId="2147483809"/>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2268232533" sldId="2147483810"/>
          </pc:sldLayoutMkLst>
        </pc:sldLayoutChg>
        <pc:sldLayoutChg chg="new replId">
          <pc:chgData name="Jessica Winet-Fleer" userId="d2d81a49-845d-409e-99d1-d324c3c851cc" providerId="ADAL" clId="{19E87DE1-782C-45CA-8C0F-B782F7D787DD}" dt="2023-08-25T20:09:22.694" v="796" actId="6938"/>
          <pc:sldLayoutMkLst>
            <pc:docMk/>
            <pc:sldMasterMk cId="1853006447" sldId="2147483800"/>
            <pc:sldLayoutMk cId="2633708667" sldId="2147483811"/>
          </pc:sldLayoutMkLst>
        </pc:sldLayoutChg>
      </pc:sldMasterChg>
      <pc:sldMasterChg chg="new mod addSldLayout">
        <pc:chgData name="Jessica Winet-Fleer" userId="d2d81a49-845d-409e-99d1-d324c3c851cc" providerId="ADAL" clId="{19E87DE1-782C-45CA-8C0F-B782F7D787DD}" dt="2023-08-25T20:09:33.131" v="797" actId="6938"/>
        <pc:sldMasterMkLst>
          <pc:docMk/>
          <pc:sldMasterMk cId="3336778589" sldId="2147483812"/>
        </pc:sldMasterMkLst>
        <pc:sldLayoutChg chg="new replId">
          <pc:chgData name="Jessica Winet-Fleer" userId="d2d81a49-845d-409e-99d1-d324c3c851cc" providerId="ADAL" clId="{19E87DE1-782C-45CA-8C0F-B782F7D787DD}" dt="2023-08-25T20:09:33.131" v="797" actId="6938"/>
          <pc:sldLayoutMkLst>
            <pc:docMk/>
            <pc:sldMasterMk cId="3336778589" sldId="2147483812"/>
            <pc:sldLayoutMk cId="959677395" sldId="2147483813"/>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3938314553" sldId="2147483814"/>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1241213535" sldId="2147483815"/>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4070899224" sldId="2147483816"/>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646203155" sldId="2147483817"/>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3280440287" sldId="2147483818"/>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1650451424" sldId="2147483819"/>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2667465028" sldId="2147483820"/>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559730994" sldId="2147483821"/>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4165148277" sldId="2147483822"/>
          </pc:sldLayoutMkLst>
        </pc:sldLayoutChg>
        <pc:sldLayoutChg chg="new replId">
          <pc:chgData name="Jessica Winet-Fleer" userId="d2d81a49-845d-409e-99d1-d324c3c851cc" providerId="ADAL" clId="{19E87DE1-782C-45CA-8C0F-B782F7D787DD}" dt="2023-08-25T20:09:33.131" v="797" actId="6938"/>
          <pc:sldLayoutMkLst>
            <pc:docMk/>
            <pc:sldMasterMk cId="3336778589" sldId="2147483812"/>
            <pc:sldLayoutMk cId="2608939513" sldId="2147483823"/>
          </pc:sldLayoutMkLst>
        </pc:sldLayoutChg>
      </pc:sldMasterChg>
      <pc:sldMasterChg chg="del delSldLayout">
        <pc:chgData name="Jessica Winet-Fleer" userId="d2d81a49-845d-409e-99d1-d324c3c851cc" providerId="ADAL" clId="{19E87DE1-782C-45CA-8C0F-B782F7D787DD}" dt="2023-08-25T20:34:14.651" v="964" actId="2696"/>
        <pc:sldMasterMkLst>
          <pc:docMk/>
          <pc:sldMasterMk cId="532479604" sldId="2147483825"/>
        </pc:sldMasterMkLst>
        <pc:sldLayoutChg chg="del">
          <pc:chgData name="Jessica Winet-Fleer" userId="d2d81a49-845d-409e-99d1-d324c3c851cc" providerId="ADAL" clId="{19E87DE1-782C-45CA-8C0F-B782F7D787DD}" dt="2023-08-25T20:34:14.651" v="964" actId="2696"/>
          <pc:sldLayoutMkLst>
            <pc:docMk/>
            <pc:sldMasterMk cId="532479604" sldId="2147483825"/>
            <pc:sldLayoutMk cId="2498641687" sldId="2147483826"/>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4194556956" sldId="2147483827"/>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1027862125" sldId="2147483828"/>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147836764" sldId="2147483829"/>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1514970853" sldId="2147483830"/>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352559445" sldId="2147483831"/>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1742423919" sldId="2147483832"/>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1279348824" sldId="2147483833"/>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3538421904" sldId="2147483834"/>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871808463" sldId="2147483835"/>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2797098169" sldId="2147483836"/>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2038121998" sldId="2147483837"/>
          </pc:sldLayoutMkLst>
        </pc:sldLayoutChg>
        <pc:sldLayoutChg chg="del">
          <pc:chgData name="Jessica Winet-Fleer" userId="d2d81a49-845d-409e-99d1-d324c3c851cc" providerId="ADAL" clId="{19E87DE1-782C-45CA-8C0F-B782F7D787DD}" dt="2023-08-25T20:34:14.651" v="964" actId="2696"/>
          <pc:sldLayoutMkLst>
            <pc:docMk/>
            <pc:sldMasterMk cId="532479604" sldId="2147483825"/>
            <pc:sldLayoutMk cId="879012242" sldId="2147483838"/>
          </pc:sldLayoutMkLst>
        </pc:sldLayoutChg>
      </pc:sldMasterChg>
      <pc:sldMasterChg chg="del delSldLayout">
        <pc:chgData name="Jessica Winet-Fleer" userId="d2d81a49-845d-409e-99d1-d324c3c851cc" providerId="ADAL" clId="{19E87DE1-782C-45CA-8C0F-B782F7D787DD}" dt="2023-09-06T13:40:55.108" v="2018" actId="2696"/>
        <pc:sldMasterMkLst>
          <pc:docMk/>
          <pc:sldMasterMk cId="349758580" sldId="2147483853"/>
        </pc:sldMasterMkLst>
        <pc:sldLayoutChg chg="del">
          <pc:chgData name="Jessica Winet-Fleer" userId="d2d81a49-845d-409e-99d1-d324c3c851cc" providerId="ADAL" clId="{19E87DE1-782C-45CA-8C0F-B782F7D787DD}" dt="2023-09-06T13:40:55.108" v="2018" actId="2696"/>
          <pc:sldLayoutMkLst>
            <pc:docMk/>
            <pc:sldMasterMk cId="349758580" sldId="2147483853"/>
            <pc:sldLayoutMk cId="1901464807" sldId="2147483854"/>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173888465" sldId="2147483855"/>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4112126068" sldId="2147483856"/>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3316659966" sldId="2147483857"/>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3474473764" sldId="2147483858"/>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2624043541" sldId="2147483859"/>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1205739404" sldId="2147483860"/>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1977486671" sldId="2147483861"/>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2894350472" sldId="2147483862"/>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1118475380" sldId="2147483863"/>
          </pc:sldLayoutMkLst>
        </pc:sldLayoutChg>
        <pc:sldLayoutChg chg="del">
          <pc:chgData name="Jessica Winet-Fleer" userId="d2d81a49-845d-409e-99d1-d324c3c851cc" providerId="ADAL" clId="{19E87DE1-782C-45CA-8C0F-B782F7D787DD}" dt="2023-09-06T13:40:55.108" v="2018" actId="2696"/>
          <pc:sldLayoutMkLst>
            <pc:docMk/>
            <pc:sldMasterMk cId="349758580" sldId="2147483853"/>
            <pc:sldLayoutMk cId="635560802" sldId="2147483864"/>
          </pc:sldLayoutMkLst>
        </pc:sldLayoutChg>
      </pc:sldMasterChg>
      <pc:sldMasterChg chg="del delSldLayout">
        <pc:chgData name="Jessica Winet-Fleer" userId="d2d81a49-845d-409e-99d1-d324c3c851cc" providerId="ADAL" clId="{19E87DE1-782C-45CA-8C0F-B782F7D787DD}" dt="2023-09-06T16:07:10.018" v="2304" actId="700"/>
        <pc:sldMasterMkLst>
          <pc:docMk/>
          <pc:sldMasterMk cId="840135729" sldId="2147483890"/>
        </pc:sldMasterMkLst>
        <pc:sldLayoutChg chg="del">
          <pc:chgData name="Jessica Winet-Fleer" userId="d2d81a49-845d-409e-99d1-d324c3c851cc" providerId="ADAL" clId="{19E87DE1-782C-45CA-8C0F-B782F7D787DD}" dt="2023-09-06T16:07:10.018" v="2304" actId="700"/>
          <pc:sldLayoutMkLst>
            <pc:docMk/>
            <pc:sldMasterMk cId="840135729" sldId="2147483890"/>
            <pc:sldLayoutMk cId="448464272" sldId="2147483891"/>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4002231734" sldId="2147483892"/>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282347948" sldId="2147483893"/>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562117443" sldId="2147483894"/>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2928686454" sldId="2147483895"/>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2475657781" sldId="2147483896"/>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2127403025" sldId="2147483897"/>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1954614664" sldId="2147483898"/>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985885854" sldId="2147483899"/>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1533201963" sldId="2147483900"/>
          </pc:sldLayoutMkLst>
        </pc:sldLayoutChg>
        <pc:sldLayoutChg chg="del">
          <pc:chgData name="Jessica Winet-Fleer" userId="d2d81a49-845d-409e-99d1-d324c3c851cc" providerId="ADAL" clId="{19E87DE1-782C-45CA-8C0F-B782F7D787DD}" dt="2023-09-06T16:07:10.018" v="2304" actId="700"/>
          <pc:sldLayoutMkLst>
            <pc:docMk/>
            <pc:sldMasterMk cId="840135729" sldId="2147483890"/>
            <pc:sldLayoutMk cId="2037447542" sldId="21474839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F6F52-315E-4C88-8086-187AC1EE3FD2}" type="datetimeFigureOut">
              <a:rPr lang="en-US" smtClean="0"/>
              <a:t>9/27/2023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54867-6C2B-4AC4-931D-C7C3481E7218}" type="slidenum">
              <a:rPr lang="en-US" smtClean="0"/>
              <a:t>‹#›</a:t>
            </a:fld>
            <a:endParaRPr lang="en-US" dirty="0"/>
          </a:p>
        </p:txBody>
      </p:sp>
    </p:spTree>
    <p:extLst>
      <p:ext uri="{BB962C8B-B14F-4D97-AF65-F5344CB8AC3E}">
        <p14:creationId xmlns:p14="http://schemas.microsoft.com/office/powerpoint/2010/main" val="180347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94D532A-6183-4ECA-9504-DA59C03D50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46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333DA-0439-4A0A-87A3-4E9945820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41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DDAAA340-D646-433C-8B58-D14436F866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15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3.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3.xml"/><Relationship Id="rId5" Type="http://schemas.openxmlformats.org/officeDocument/2006/relationships/image" Target="../media/image13.emf"/><Relationship Id="rId4" Type="http://schemas.openxmlformats.org/officeDocument/2006/relationships/image" Target="../media/image1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3.xml"/><Relationship Id="rId5" Type="http://schemas.openxmlformats.org/officeDocument/2006/relationships/image" Target="../media/image13.emf"/><Relationship Id="rId4" Type="http://schemas.openxmlformats.org/officeDocument/2006/relationships/image" Target="../media/image1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3.xml"/><Relationship Id="rId5" Type="http://schemas.openxmlformats.org/officeDocument/2006/relationships/image" Target="../media/image13.emf"/><Relationship Id="rId4" Type="http://schemas.openxmlformats.org/officeDocument/2006/relationships/image" Target="../media/image1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3.xml"/><Relationship Id="rId5" Type="http://schemas.openxmlformats.org/officeDocument/2006/relationships/image" Target="../media/image18.emf"/><Relationship Id="rId4" Type="http://schemas.openxmlformats.org/officeDocument/2006/relationships/image" Target="../media/image17.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003DA5"/>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9/27/2023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9/27/2023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9/27/2023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B1EF-0EA9-2048-40CC-FA2DA36609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2D42F-F8F3-C904-5748-45E49DB526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2284F3-9EE3-AFAB-B7F0-53437CE8D437}"/>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5" name="Footer Placeholder 4">
            <a:extLst>
              <a:ext uri="{FF2B5EF4-FFF2-40B4-BE49-F238E27FC236}">
                <a16:creationId xmlns:a16="http://schemas.microsoft.com/office/drawing/2014/main" id="{C3E607C5-E54B-44FA-515F-529C725FB6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E681D3-0D53-7357-FBF1-1470FAAA4B7A}"/>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959677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DE64-FC39-3DD7-55E7-6B95A1EB6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0F87E-B49B-295D-3B54-4E43B60AE6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C82E4-A4CA-FDAF-34A2-2EE4A207FC45}"/>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5" name="Footer Placeholder 4">
            <a:extLst>
              <a:ext uri="{FF2B5EF4-FFF2-40B4-BE49-F238E27FC236}">
                <a16:creationId xmlns:a16="http://schemas.microsoft.com/office/drawing/2014/main" id="{B47EBC61-50EF-C8DE-F032-8736E66210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F8E9B2-79E8-8093-F5A6-88323AC2F07B}"/>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393831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EEDB-52EB-31F7-E813-B50B65BDCF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A5FD0E-F07D-94CF-91A9-F5D805A3FB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8E13E4-3085-E836-3E5F-7D91BA4A490B}"/>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5" name="Footer Placeholder 4">
            <a:extLst>
              <a:ext uri="{FF2B5EF4-FFF2-40B4-BE49-F238E27FC236}">
                <a16:creationId xmlns:a16="http://schemas.microsoft.com/office/drawing/2014/main" id="{9E17B31C-263D-122F-BCC8-F382903ABD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6BBCC6-56DA-4D72-603C-C009A59CAE5D}"/>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1241213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731D-DDAC-4515-9305-31793ADED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077B09-FE3A-C280-1178-2674FD916A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499785-C024-842A-FB49-FD444CF95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4D9B4C-E166-5D5B-BC4F-1AA962DCCE86}"/>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6" name="Footer Placeholder 5">
            <a:extLst>
              <a:ext uri="{FF2B5EF4-FFF2-40B4-BE49-F238E27FC236}">
                <a16:creationId xmlns:a16="http://schemas.microsoft.com/office/drawing/2014/main" id="{5E7E86D2-477A-59BA-6EB7-1BC51CBEEF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4CC4B1-447E-3C46-8AC3-C0262F2ACA60}"/>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4070899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1FFF-4DAE-C286-4468-E0C9458E4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C7E989-C731-1DB6-7F47-A7A19F859A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E118C-39EA-24E0-7854-C7355E42A6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36C1AE-E4F0-CBFB-3BE4-2E7E826015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E04B5F-4335-CC1A-4BB0-5649D7875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32466A-3F59-B072-6926-F5740A293282}"/>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8" name="Footer Placeholder 7">
            <a:extLst>
              <a:ext uri="{FF2B5EF4-FFF2-40B4-BE49-F238E27FC236}">
                <a16:creationId xmlns:a16="http://schemas.microsoft.com/office/drawing/2014/main" id="{12F5D9D8-E38A-8D04-CE50-D14905C8341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97D0C97-7305-46F4-74EF-DD7AF3A0B2AD}"/>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646203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D928-AFAA-9D82-B6CA-35C526CF8B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4872DF-27FA-0AB8-90BA-5EAD70CA8F6B}"/>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4" name="Footer Placeholder 3">
            <a:extLst>
              <a:ext uri="{FF2B5EF4-FFF2-40B4-BE49-F238E27FC236}">
                <a16:creationId xmlns:a16="http://schemas.microsoft.com/office/drawing/2014/main" id="{92447922-712A-D365-BC39-FD6080BD11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26156F-0006-AA9B-5EF4-F1DF121EF160}"/>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3280440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0342B9-AF7D-81BA-B425-1096A5520CA8}"/>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3" name="Footer Placeholder 2">
            <a:extLst>
              <a:ext uri="{FF2B5EF4-FFF2-40B4-BE49-F238E27FC236}">
                <a16:creationId xmlns:a16="http://schemas.microsoft.com/office/drawing/2014/main" id="{4E6F3AAF-C41D-AD5C-B9A6-E7281D63F4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F86960-6A6E-C225-C83D-8FDFB8BFC956}"/>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165045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dirty="0"/>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9/27/2023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3F30-0ECE-7DBA-A2E0-B2B1F64CB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8DC65A-5517-BB28-7D54-EEA32D542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705F1-1124-C7E2-0081-0DE337D54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0F6B9-4AAF-C2D5-971A-ECDFA22E8A63}"/>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6" name="Footer Placeholder 5">
            <a:extLst>
              <a:ext uri="{FF2B5EF4-FFF2-40B4-BE49-F238E27FC236}">
                <a16:creationId xmlns:a16="http://schemas.microsoft.com/office/drawing/2014/main" id="{E94A81A7-47CA-AB20-949A-BA3EBBE73E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4344D6-63E2-E484-6EDA-EB572F414C72}"/>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2667465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F0B5-0356-834A-F14A-215B5E9E0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04BE61-9E40-C8AC-A0CC-994777B11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A5C847-6427-D40D-4895-12EBDB052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1045FA-1271-85BC-A2AD-0C5A5B0360F7}"/>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6" name="Footer Placeholder 5">
            <a:extLst>
              <a:ext uri="{FF2B5EF4-FFF2-40B4-BE49-F238E27FC236}">
                <a16:creationId xmlns:a16="http://schemas.microsoft.com/office/drawing/2014/main" id="{BE2D8A93-144F-7D58-7B86-D63EA2432C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E6D297-49A1-0CAC-A7B1-A9144B1B797D}"/>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559730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23B6-EFFC-9D72-CF3F-02DB4C5272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A6CF0E-E82F-A021-37DC-9C04EDD04F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6FEDE-DB39-E8B9-8C3C-2C7768E68F76}"/>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5" name="Footer Placeholder 4">
            <a:extLst>
              <a:ext uri="{FF2B5EF4-FFF2-40B4-BE49-F238E27FC236}">
                <a16:creationId xmlns:a16="http://schemas.microsoft.com/office/drawing/2014/main" id="{6DB6829C-264B-BE28-4B79-A148869F6F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BBDF4F-2C66-8908-36E5-33CF79B2DF3C}"/>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4165148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87DF63-743A-2217-AE65-B581605842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DD04EA-350E-4BDF-275D-C986FA7B04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E3B13-C974-989D-B299-1CA080B480EE}"/>
              </a:ext>
            </a:extLst>
          </p:cNvPr>
          <p:cNvSpPr>
            <a:spLocks noGrp="1"/>
          </p:cNvSpPr>
          <p:nvPr>
            <p:ph type="dt" sz="half" idx="10"/>
          </p:nvPr>
        </p:nvSpPr>
        <p:spPr/>
        <p:txBody>
          <a:bodyPr/>
          <a:lstStyle/>
          <a:p>
            <a:fld id="{E9F0D987-2B13-4BD0-86D8-D7B23977BE14}" type="datetimeFigureOut">
              <a:rPr lang="en-US" smtClean="0"/>
              <a:t>9/27/2023</a:t>
            </a:fld>
            <a:endParaRPr lang="en-US" dirty="0"/>
          </a:p>
        </p:txBody>
      </p:sp>
      <p:sp>
        <p:nvSpPr>
          <p:cNvPr id="5" name="Footer Placeholder 4">
            <a:extLst>
              <a:ext uri="{FF2B5EF4-FFF2-40B4-BE49-F238E27FC236}">
                <a16:creationId xmlns:a16="http://schemas.microsoft.com/office/drawing/2014/main" id="{BB9F2573-66A8-FAFF-33CA-7C809B74A9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3BB56C-8BB1-1DD3-E687-9DEE62620EC3}"/>
              </a:ext>
            </a:extLst>
          </p:cNvPr>
          <p:cNvSpPr>
            <a:spLocks noGrp="1"/>
          </p:cNvSpPr>
          <p:nvPr>
            <p:ph type="sldNum" sz="quarter" idx="12"/>
          </p:nvPr>
        </p:nvSpPr>
        <p:spPr/>
        <p:txBody>
          <a:bodyPr/>
          <a:lstStyle/>
          <a:p>
            <a:fld id="{59D0A4BF-4E67-44F1-8BED-7E4BF4147062}" type="slidenum">
              <a:rPr lang="en-US" smtClean="0"/>
              <a:t>‹#›</a:t>
            </a:fld>
            <a:endParaRPr lang="en-US" dirty="0"/>
          </a:p>
        </p:txBody>
      </p:sp>
    </p:spTree>
    <p:extLst>
      <p:ext uri="{BB962C8B-B14F-4D97-AF65-F5344CB8AC3E}">
        <p14:creationId xmlns:p14="http://schemas.microsoft.com/office/powerpoint/2010/main" val="2608939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575210" cy="6858000"/>
          </a:xfrm>
          <a:prstGeom prst="rect">
            <a:avLst/>
          </a:prstGeom>
        </p:spPr>
      </p:pic>
      <p:pic>
        <p:nvPicPr>
          <p:cNvPr id="8" name="Picture 7"/>
          <p:cNvPicPr>
            <a:picLocks noChangeAspect="1"/>
          </p:cNvPicPr>
          <p:nvPr/>
        </p:nvPicPr>
        <p:blipFill>
          <a:blip r:embed="rId3">
            <a:alphaModFix amt="80000"/>
          </a:blip>
          <a:stretch>
            <a:fillRect/>
          </a:stretch>
        </p:blipFill>
        <p:spPr>
          <a:xfrm>
            <a:off x="190551" y="1734716"/>
            <a:ext cx="9273415" cy="3365500"/>
          </a:xfrm>
          <a:prstGeom prst="rect">
            <a:avLst/>
          </a:prstGeom>
        </p:spPr>
      </p:pic>
      <p:sp>
        <p:nvSpPr>
          <p:cNvPr id="12" name="Google Shape;12;p2"/>
          <p:cNvSpPr txBox="1">
            <a:spLocks noGrp="1"/>
          </p:cNvSpPr>
          <p:nvPr>
            <p:ph type="ctrTitle"/>
          </p:nvPr>
        </p:nvSpPr>
        <p:spPr>
          <a:xfrm>
            <a:off x="1079782" y="1737816"/>
            <a:ext cx="8142821" cy="3362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98" b="0">
                <a:latin typeface="+mj-lt"/>
              </a:defRPr>
            </a:lvl1pPr>
            <a:lvl2pPr lvl="1">
              <a:spcBef>
                <a:spcPts val="0"/>
              </a:spcBef>
              <a:spcAft>
                <a:spcPts val="0"/>
              </a:spcAft>
              <a:buSzPts val="4800"/>
              <a:buNone/>
              <a:defRPr sz="6398"/>
            </a:lvl2pPr>
            <a:lvl3pPr lvl="2">
              <a:spcBef>
                <a:spcPts val="0"/>
              </a:spcBef>
              <a:spcAft>
                <a:spcPts val="0"/>
              </a:spcAft>
              <a:buSzPts val="4800"/>
              <a:buNone/>
              <a:defRPr sz="6398"/>
            </a:lvl3pPr>
            <a:lvl4pPr lvl="3">
              <a:spcBef>
                <a:spcPts val="0"/>
              </a:spcBef>
              <a:spcAft>
                <a:spcPts val="0"/>
              </a:spcAft>
              <a:buSzPts val="4800"/>
              <a:buNone/>
              <a:defRPr sz="6398"/>
            </a:lvl4pPr>
            <a:lvl5pPr lvl="4">
              <a:spcBef>
                <a:spcPts val="0"/>
              </a:spcBef>
              <a:spcAft>
                <a:spcPts val="0"/>
              </a:spcAft>
              <a:buSzPts val="4800"/>
              <a:buNone/>
              <a:defRPr sz="6398"/>
            </a:lvl5pPr>
            <a:lvl6pPr lvl="5">
              <a:spcBef>
                <a:spcPts val="0"/>
              </a:spcBef>
              <a:spcAft>
                <a:spcPts val="0"/>
              </a:spcAft>
              <a:buSzPts val="4800"/>
              <a:buNone/>
              <a:defRPr sz="6398"/>
            </a:lvl6pPr>
            <a:lvl7pPr lvl="6">
              <a:spcBef>
                <a:spcPts val="0"/>
              </a:spcBef>
              <a:spcAft>
                <a:spcPts val="0"/>
              </a:spcAft>
              <a:buSzPts val="4800"/>
              <a:buNone/>
              <a:defRPr sz="6398"/>
            </a:lvl7pPr>
            <a:lvl8pPr lvl="7">
              <a:spcBef>
                <a:spcPts val="0"/>
              </a:spcBef>
              <a:spcAft>
                <a:spcPts val="0"/>
              </a:spcAft>
              <a:buSzPts val="4800"/>
              <a:buNone/>
              <a:defRPr sz="6398"/>
            </a:lvl8pPr>
            <a:lvl9pPr lvl="8">
              <a:spcBef>
                <a:spcPts val="0"/>
              </a:spcBef>
              <a:spcAft>
                <a:spcPts val="0"/>
              </a:spcAft>
              <a:buSzPts val="4800"/>
              <a:buNone/>
              <a:defRPr sz="6398"/>
            </a:lvl9pPr>
          </a:lstStyle>
          <a:p>
            <a:r>
              <a:rPr lang="en-US"/>
              <a:t>Click to edit Master title style</a:t>
            </a:r>
            <a:endParaRPr dirty="0"/>
          </a:p>
        </p:txBody>
      </p:sp>
      <p:pic>
        <p:nvPicPr>
          <p:cNvPr id="5" name="Picture 4"/>
          <p:cNvPicPr>
            <a:picLocks noChangeAspect="1"/>
          </p:cNvPicPr>
          <p:nvPr/>
        </p:nvPicPr>
        <p:blipFill>
          <a:blip r:embed="rId4"/>
          <a:stretch>
            <a:fillRect/>
          </a:stretch>
        </p:blipFill>
        <p:spPr>
          <a:xfrm>
            <a:off x="228660" y="228600"/>
            <a:ext cx="914638" cy="1068346"/>
          </a:xfrm>
          <a:prstGeom prst="rect">
            <a:avLst/>
          </a:prstGeom>
        </p:spPr>
      </p:pic>
    </p:spTree>
    <p:extLst>
      <p:ext uri="{BB962C8B-B14F-4D97-AF65-F5344CB8AC3E}">
        <p14:creationId xmlns:p14="http://schemas.microsoft.com/office/powerpoint/2010/main" val="618484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
            <a:ext cx="8727173" cy="6858000"/>
          </a:xfrm>
          <a:prstGeom prst="rect">
            <a:avLst/>
          </a:prstGeom>
        </p:spPr>
      </p:pic>
      <p:pic>
        <p:nvPicPr>
          <p:cNvPr id="3" name="Picture 2"/>
          <p:cNvPicPr>
            <a:picLocks noChangeAspect="1"/>
          </p:cNvPicPr>
          <p:nvPr/>
        </p:nvPicPr>
        <p:blipFill>
          <a:blip r:embed="rId3">
            <a:alphaModFix amt="80000"/>
          </a:blip>
          <a:stretch>
            <a:fillRect/>
          </a:stretch>
        </p:blipFill>
        <p:spPr>
          <a:xfrm>
            <a:off x="192074" y="2362100"/>
            <a:ext cx="9057459" cy="2133600"/>
          </a:xfrm>
          <a:prstGeom prst="rect">
            <a:avLst/>
          </a:prstGeom>
        </p:spPr>
      </p:pic>
      <p:sp>
        <p:nvSpPr>
          <p:cNvPr id="16" name="Google Shape;16;p3"/>
          <p:cNvSpPr txBox="1">
            <a:spLocks noGrp="1"/>
          </p:cNvSpPr>
          <p:nvPr>
            <p:ph type="ctrTitle"/>
          </p:nvPr>
        </p:nvSpPr>
        <p:spPr>
          <a:xfrm>
            <a:off x="1079274" y="2459736"/>
            <a:ext cx="7406537" cy="121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799" b="0">
                <a:latin typeface="+mj-lt"/>
              </a:defRPr>
            </a:lvl1pPr>
            <a:lvl2pPr lvl="1" rtl="0">
              <a:spcBef>
                <a:spcPts val="0"/>
              </a:spcBef>
              <a:spcAft>
                <a:spcPts val="0"/>
              </a:spcAft>
              <a:buSzPts val="3600"/>
              <a:buNone/>
              <a:defRPr sz="4799"/>
            </a:lvl2pPr>
            <a:lvl3pPr lvl="2" rtl="0">
              <a:spcBef>
                <a:spcPts val="0"/>
              </a:spcBef>
              <a:spcAft>
                <a:spcPts val="0"/>
              </a:spcAft>
              <a:buSzPts val="3600"/>
              <a:buNone/>
              <a:defRPr sz="4799"/>
            </a:lvl3pPr>
            <a:lvl4pPr lvl="3" rtl="0">
              <a:spcBef>
                <a:spcPts val="0"/>
              </a:spcBef>
              <a:spcAft>
                <a:spcPts val="0"/>
              </a:spcAft>
              <a:buSzPts val="3600"/>
              <a:buNone/>
              <a:defRPr sz="4799"/>
            </a:lvl4pPr>
            <a:lvl5pPr lvl="4" rtl="0">
              <a:spcBef>
                <a:spcPts val="0"/>
              </a:spcBef>
              <a:spcAft>
                <a:spcPts val="0"/>
              </a:spcAft>
              <a:buSzPts val="3600"/>
              <a:buNone/>
              <a:defRPr sz="4799"/>
            </a:lvl5pPr>
            <a:lvl6pPr lvl="5" rtl="0">
              <a:spcBef>
                <a:spcPts val="0"/>
              </a:spcBef>
              <a:spcAft>
                <a:spcPts val="0"/>
              </a:spcAft>
              <a:buSzPts val="3600"/>
              <a:buNone/>
              <a:defRPr sz="4799"/>
            </a:lvl6pPr>
            <a:lvl7pPr lvl="6" rtl="0">
              <a:spcBef>
                <a:spcPts val="0"/>
              </a:spcBef>
              <a:spcAft>
                <a:spcPts val="0"/>
              </a:spcAft>
              <a:buSzPts val="3600"/>
              <a:buNone/>
              <a:defRPr sz="4799"/>
            </a:lvl7pPr>
            <a:lvl8pPr lvl="7" rtl="0">
              <a:spcBef>
                <a:spcPts val="0"/>
              </a:spcBef>
              <a:spcAft>
                <a:spcPts val="0"/>
              </a:spcAft>
              <a:buSzPts val="3600"/>
              <a:buNone/>
              <a:defRPr sz="4799"/>
            </a:lvl8pPr>
            <a:lvl9pPr lvl="8" rtl="0">
              <a:spcBef>
                <a:spcPts val="0"/>
              </a:spcBef>
              <a:spcAft>
                <a:spcPts val="0"/>
              </a:spcAft>
              <a:buSzPts val="3600"/>
              <a:buNone/>
              <a:defRPr sz="4799"/>
            </a:lvl9pPr>
          </a:lstStyle>
          <a:p>
            <a:r>
              <a:rPr lang="en-US"/>
              <a:t>Click to edit Master title style</a:t>
            </a:r>
            <a:endParaRPr dirty="0"/>
          </a:p>
        </p:txBody>
      </p:sp>
      <p:sp>
        <p:nvSpPr>
          <p:cNvPr id="17" name="Google Shape;17;p3"/>
          <p:cNvSpPr txBox="1">
            <a:spLocks noGrp="1"/>
          </p:cNvSpPr>
          <p:nvPr>
            <p:ph type="subTitle" idx="1"/>
          </p:nvPr>
        </p:nvSpPr>
        <p:spPr>
          <a:xfrm>
            <a:off x="1079274" y="3482518"/>
            <a:ext cx="7406537" cy="60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399">
                <a:solidFill>
                  <a:schemeClr val="lt1"/>
                </a:solidFill>
                <a:latin typeface="+mn-lt"/>
              </a:defRPr>
            </a:lvl1pPr>
            <a:lvl2pPr lvl="1" rtl="0">
              <a:spcBef>
                <a:spcPts val="0"/>
              </a:spcBef>
              <a:spcAft>
                <a:spcPts val="0"/>
              </a:spcAft>
              <a:buClr>
                <a:schemeClr val="lt1"/>
              </a:buClr>
              <a:buSzPts val="1800"/>
              <a:buNone/>
              <a:defRPr sz="2399">
                <a:solidFill>
                  <a:schemeClr val="lt1"/>
                </a:solidFill>
              </a:defRPr>
            </a:lvl2pPr>
            <a:lvl3pPr lvl="2" rtl="0">
              <a:spcBef>
                <a:spcPts val="0"/>
              </a:spcBef>
              <a:spcAft>
                <a:spcPts val="0"/>
              </a:spcAft>
              <a:buClr>
                <a:schemeClr val="lt1"/>
              </a:buClr>
              <a:buSzPts val="1800"/>
              <a:buNone/>
              <a:defRPr sz="2399">
                <a:solidFill>
                  <a:schemeClr val="lt1"/>
                </a:solidFill>
              </a:defRPr>
            </a:lvl3pPr>
            <a:lvl4pPr lvl="3" rtl="0">
              <a:spcBef>
                <a:spcPts val="0"/>
              </a:spcBef>
              <a:spcAft>
                <a:spcPts val="0"/>
              </a:spcAft>
              <a:buClr>
                <a:schemeClr val="lt1"/>
              </a:buClr>
              <a:buSzPts val="1800"/>
              <a:buNone/>
              <a:defRPr sz="2399">
                <a:solidFill>
                  <a:schemeClr val="lt1"/>
                </a:solidFill>
              </a:defRPr>
            </a:lvl4pPr>
            <a:lvl5pPr lvl="4" rtl="0">
              <a:spcBef>
                <a:spcPts val="0"/>
              </a:spcBef>
              <a:spcAft>
                <a:spcPts val="0"/>
              </a:spcAft>
              <a:buClr>
                <a:schemeClr val="lt1"/>
              </a:buClr>
              <a:buSzPts val="1800"/>
              <a:buNone/>
              <a:defRPr sz="2399">
                <a:solidFill>
                  <a:schemeClr val="lt1"/>
                </a:solidFill>
              </a:defRPr>
            </a:lvl5pPr>
            <a:lvl6pPr lvl="5" rtl="0">
              <a:spcBef>
                <a:spcPts val="0"/>
              </a:spcBef>
              <a:spcAft>
                <a:spcPts val="0"/>
              </a:spcAft>
              <a:buClr>
                <a:schemeClr val="lt1"/>
              </a:buClr>
              <a:buSzPts val="1800"/>
              <a:buNone/>
              <a:defRPr sz="2399">
                <a:solidFill>
                  <a:schemeClr val="lt1"/>
                </a:solidFill>
              </a:defRPr>
            </a:lvl6pPr>
            <a:lvl7pPr lvl="6" rtl="0">
              <a:spcBef>
                <a:spcPts val="0"/>
              </a:spcBef>
              <a:spcAft>
                <a:spcPts val="0"/>
              </a:spcAft>
              <a:buClr>
                <a:schemeClr val="lt1"/>
              </a:buClr>
              <a:buSzPts val="1800"/>
              <a:buNone/>
              <a:defRPr sz="2399">
                <a:solidFill>
                  <a:schemeClr val="lt1"/>
                </a:solidFill>
              </a:defRPr>
            </a:lvl7pPr>
            <a:lvl8pPr lvl="7" rtl="0">
              <a:spcBef>
                <a:spcPts val="0"/>
              </a:spcBef>
              <a:spcAft>
                <a:spcPts val="0"/>
              </a:spcAft>
              <a:buClr>
                <a:schemeClr val="lt1"/>
              </a:buClr>
              <a:buSzPts val="1800"/>
              <a:buNone/>
              <a:defRPr sz="2399">
                <a:solidFill>
                  <a:schemeClr val="lt1"/>
                </a:solidFill>
              </a:defRPr>
            </a:lvl8pPr>
            <a:lvl9pPr lvl="8" rtl="0">
              <a:spcBef>
                <a:spcPts val="0"/>
              </a:spcBef>
              <a:spcAft>
                <a:spcPts val="0"/>
              </a:spcAft>
              <a:buClr>
                <a:schemeClr val="lt1"/>
              </a:buClr>
              <a:buSzPts val="1800"/>
              <a:buNone/>
              <a:defRPr sz="2399">
                <a:solidFill>
                  <a:schemeClr val="lt1"/>
                </a:solidFill>
              </a:defRPr>
            </a:lvl9pPr>
          </a:lstStyle>
          <a:p>
            <a:r>
              <a:rPr lang="en-US"/>
              <a:t>Click to edit Master subtitle style</a:t>
            </a:r>
            <a:endParaRPr dirty="0"/>
          </a:p>
        </p:txBody>
      </p:sp>
      <p:pic>
        <p:nvPicPr>
          <p:cNvPr id="8" name="Picture 7"/>
          <p:cNvPicPr>
            <a:picLocks noChangeAspect="1"/>
          </p:cNvPicPr>
          <p:nvPr/>
        </p:nvPicPr>
        <p:blipFill>
          <a:blip r:embed="rId4"/>
          <a:stretch>
            <a:fillRect/>
          </a:stretch>
        </p:blipFill>
        <p:spPr>
          <a:xfrm>
            <a:off x="228660" y="5486400"/>
            <a:ext cx="978552" cy="1143000"/>
          </a:xfrm>
          <a:prstGeom prst="rect">
            <a:avLst/>
          </a:prstGeom>
        </p:spPr>
      </p:pic>
    </p:spTree>
    <p:extLst>
      <p:ext uri="{BB962C8B-B14F-4D97-AF65-F5344CB8AC3E}">
        <p14:creationId xmlns:p14="http://schemas.microsoft.com/office/powerpoint/2010/main" val="2529016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00"/>
            <a:ext cx="8727173" cy="6858000"/>
          </a:xfrm>
          <a:prstGeom prst="rect">
            <a:avLst/>
          </a:prstGeom>
        </p:spPr>
      </p:pic>
      <p:pic>
        <p:nvPicPr>
          <p:cNvPr id="9" name="Picture 8"/>
          <p:cNvPicPr>
            <a:picLocks noChangeAspect="1"/>
          </p:cNvPicPr>
          <p:nvPr/>
        </p:nvPicPr>
        <p:blipFill>
          <a:blip r:embed="rId3"/>
          <a:stretch>
            <a:fillRect/>
          </a:stretch>
        </p:blipFill>
        <p:spPr>
          <a:xfrm>
            <a:off x="228660" y="5486400"/>
            <a:ext cx="978552" cy="1143000"/>
          </a:xfrm>
          <a:prstGeom prst="rect">
            <a:avLst/>
          </a:prstGeom>
        </p:spPr>
      </p:pic>
      <p:sp>
        <p:nvSpPr>
          <p:cNvPr id="20" name="Google Shape;20;p4"/>
          <p:cNvSpPr/>
          <p:nvPr/>
        </p:nvSpPr>
        <p:spPr>
          <a:xfrm>
            <a:off x="347563" y="457200"/>
            <a:ext cx="1075600" cy="10756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21" name="Google Shape;21;p4"/>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22" name="Google Shape;22;p4"/>
          <p:cNvSpPr txBox="1">
            <a:spLocks noGrp="1"/>
          </p:cNvSpPr>
          <p:nvPr>
            <p:ph type="body" idx="1"/>
          </p:nvPr>
        </p:nvSpPr>
        <p:spPr>
          <a:xfrm>
            <a:off x="1600617" y="457200"/>
            <a:ext cx="5856225" cy="5808000"/>
          </a:xfrm>
          <a:prstGeom prst="rect">
            <a:avLst/>
          </a:prstGeom>
        </p:spPr>
        <p:txBody>
          <a:bodyPr spcFirstLastPara="1" wrap="square" lIns="91425" tIns="91425" rIns="91425" bIns="91425" anchor="t" anchorCtr="0">
            <a:noAutofit/>
          </a:bodyPr>
          <a:lstStyle>
            <a:lvl1pPr marL="609448" lvl="0" indent="-609448" rtl="0">
              <a:lnSpc>
                <a:spcPct val="100000"/>
              </a:lnSpc>
              <a:spcBef>
                <a:spcPts val="800"/>
              </a:spcBef>
              <a:spcAft>
                <a:spcPts val="0"/>
              </a:spcAft>
              <a:buSzPts val="3600"/>
              <a:buChar char="▪"/>
              <a:defRPr sz="4799" b="0">
                <a:solidFill>
                  <a:schemeClr val="bg2"/>
                </a:solidFill>
                <a:latin typeface="+mj-lt"/>
              </a:defRPr>
            </a:lvl1pPr>
            <a:lvl2pPr marL="1218895" lvl="1" indent="-609448" rtl="0">
              <a:lnSpc>
                <a:spcPct val="100000"/>
              </a:lnSpc>
              <a:spcBef>
                <a:spcPts val="0"/>
              </a:spcBef>
              <a:spcAft>
                <a:spcPts val="0"/>
              </a:spcAft>
              <a:buSzPts val="3600"/>
              <a:buChar char="▫"/>
              <a:defRPr sz="4799" b="1"/>
            </a:lvl2pPr>
            <a:lvl3pPr marL="1828343" lvl="2" indent="-609448" rtl="0">
              <a:lnSpc>
                <a:spcPct val="100000"/>
              </a:lnSpc>
              <a:spcBef>
                <a:spcPts val="0"/>
              </a:spcBef>
              <a:spcAft>
                <a:spcPts val="0"/>
              </a:spcAft>
              <a:buSzPts val="3600"/>
              <a:buChar char="▫"/>
              <a:defRPr sz="4799" b="1"/>
            </a:lvl3pPr>
            <a:lvl4pPr marL="2437790" lvl="3" indent="-609448" rtl="0">
              <a:lnSpc>
                <a:spcPct val="100000"/>
              </a:lnSpc>
              <a:spcBef>
                <a:spcPts val="0"/>
              </a:spcBef>
              <a:spcAft>
                <a:spcPts val="0"/>
              </a:spcAft>
              <a:buSzPts val="3600"/>
              <a:buChar char="▫"/>
              <a:defRPr sz="4799" b="1"/>
            </a:lvl4pPr>
            <a:lvl5pPr marL="3047238" lvl="4" indent="-609448" rtl="0">
              <a:lnSpc>
                <a:spcPct val="100000"/>
              </a:lnSpc>
              <a:spcBef>
                <a:spcPts val="0"/>
              </a:spcBef>
              <a:spcAft>
                <a:spcPts val="0"/>
              </a:spcAft>
              <a:buSzPts val="3600"/>
              <a:buChar char="○"/>
              <a:defRPr sz="4799" b="1"/>
            </a:lvl5pPr>
            <a:lvl6pPr marL="3656686" lvl="5" indent="-609448" rtl="0">
              <a:lnSpc>
                <a:spcPct val="100000"/>
              </a:lnSpc>
              <a:spcBef>
                <a:spcPts val="0"/>
              </a:spcBef>
              <a:spcAft>
                <a:spcPts val="0"/>
              </a:spcAft>
              <a:buSzPts val="3600"/>
              <a:buChar char="■"/>
              <a:defRPr sz="4799" b="1"/>
            </a:lvl6pPr>
            <a:lvl7pPr marL="4266133" lvl="6" indent="-609448" rtl="0">
              <a:lnSpc>
                <a:spcPct val="100000"/>
              </a:lnSpc>
              <a:spcBef>
                <a:spcPts val="0"/>
              </a:spcBef>
              <a:spcAft>
                <a:spcPts val="0"/>
              </a:spcAft>
              <a:buSzPts val="3600"/>
              <a:buChar char="●"/>
              <a:defRPr sz="4799" b="1"/>
            </a:lvl7pPr>
            <a:lvl8pPr marL="4875581" lvl="7" indent="-609448" rtl="0">
              <a:lnSpc>
                <a:spcPct val="100000"/>
              </a:lnSpc>
              <a:spcBef>
                <a:spcPts val="0"/>
              </a:spcBef>
              <a:spcAft>
                <a:spcPts val="0"/>
              </a:spcAft>
              <a:buSzPts val="3600"/>
              <a:buChar char="○"/>
              <a:defRPr sz="4799" b="1"/>
            </a:lvl8pPr>
            <a:lvl9pPr marL="5485028" lvl="8" indent="-609448">
              <a:lnSpc>
                <a:spcPct val="100000"/>
              </a:lnSpc>
              <a:spcBef>
                <a:spcPts val="0"/>
              </a:spcBef>
              <a:spcAft>
                <a:spcPts val="0"/>
              </a:spcAft>
              <a:buSzPts val="3600"/>
              <a:buChar char="■"/>
              <a:defRPr sz="4799" b="1"/>
            </a:lvl9pPr>
          </a:lstStyle>
          <a:p>
            <a:pPr lvl="0"/>
            <a:r>
              <a:rPr lang="en-US"/>
              <a:t>Click to edit Master text styles</a:t>
            </a:r>
          </a:p>
        </p:txBody>
      </p:sp>
      <p:sp>
        <p:nvSpPr>
          <p:cNvPr id="23" name="Google Shape;23;p4"/>
          <p:cNvSpPr txBox="1"/>
          <p:nvPr/>
        </p:nvSpPr>
        <p:spPr>
          <a:xfrm>
            <a:off x="342990" y="365760"/>
            <a:ext cx="1049600" cy="871600"/>
          </a:xfrm>
          <a:prstGeom prst="rect">
            <a:avLst/>
          </a:prstGeom>
          <a:noFill/>
          <a:ln>
            <a:noFill/>
          </a:ln>
        </p:spPr>
        <p:txBody>
          <a:bodyPr spcFirstLastPara="1" wrap="square" lIns="121868" tIns="121868" rIns="121868" bIns="121868" anchor="t" anchorCtr="0">
            <a:noAutofit/>
          </a:bodyPr>
          <a:lstStyle/>
          <a:p>
            <a:pPr marL="0" lvl="0" indent="0" algn="ctr" rtl="0">
              <a:spcBef>
                <a:spcPts val="0"/>
              </a:spcBef>
              <a:spcAft>
                <a:spcPts val="0"/>
              </a:spcAft>
              <a:buNone/>
            </a:pPr>
            <a:r>
              <a:rPr lang="en" sz="9598" b="1" dirty="0">
                <a:solidFill>
                  <a:srgbClr val="FFFFFF"/>
                </a:solidFill>
              </a:rPr>
              <a:t>“</a:t>
            </a:r>
            <a:endParaRPr sz="9598" b="1" dirty="0">
              <a:solidFill>
                <a:srgbClr val="FFFFFF"/>
              </a:solidFill>
            </a:endParaRPr>
          </a:p>
        </p:txBody>
      </p:sp>
      <p:sp>
        <p:nvSpPr>
          <p:cNvPr id="24" name="Google Shape;24;p4"/>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spTree>
    <p:extLst>
      <p:ext uri="{BB962C8B-B14F-4D97-AF65-F5344CB8AC3E}">
        <p14:creationId xmlns:p14="http://schemas.microsoft.com/office/powerpoint/2010/main" val="2946020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089988" cy="6858000"/>
          </a:xfrm>
          <a:prstGeom prst="rect">
            <a:avLst/>
          </a:prstGeom>
        </p:spPr>
      </p:pic>
      <p:sp>
        <p:nvSpPr>
          <p:cNvPr id="27" name="Google Shape;27;p5"/>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30" name="Google Shape;30;p5"/>
          <p:cNvSpPr txBox="1">
            <a:spLocks noGrp="1"/>
          </p:cNvSpPr>
          <p:nvPr>
            <p:ph type="body" idx="1"/>
          </p:nvPr>
        </p:nvSpPr>
        <p:spPr>
          <a:xfrm>
            <a:off x="1207212" y="1890167"/>
            <a:ext cx="8841105" cy="3918000"/>
          </a:xfrm>
          <a:prstGeom prst="rect">
            <a:avLst/>
          </a:prstGeom>
        </p:spPr>
        <p:txBody>
          <a:bodyPr spcFirstLastPara="1" wrap="square" lIns="91425" tIns="91425" rIns="91425" bIns="91425" anchor="t" anchorCtr="0">
            <a:noAutofit/>
          </a:bodyPr>
          <a:lstStyle>
            <a:lvl1pPr marL="609448" lvl="0" indent="-524802">
              <a:spcBef>
                <a:spcPts val="800"/>
              </a:spcBef>
              <a:spcAft>
                <a:spcPts val="0"/>
              </a:spcAft>
              <a:buSzPts val="2600"/>
              <a:buChar char="▪"/>
              <a:defRPr>
                <a:latin typeface="+mn-lt"/>
              </a:defRPr>
            </a:lvl1pPr>
            <a:lvl2pPr marL="1218895" lvl="1" indent="-524802">
              <a:spcBef>
                <a:spcPts val="0"/>
              </a:spcBef>
              <a:spcAft>
                <a:spcPts val="0"/>
              </a:spcAft>
              <a:buSzPts val="2600"/>
              <a:buChar char="▫"/>
              <a:defRPr/>
            </a:lvl2pPr>
            <a:lvl3pPr marL="1828343" lvl="2" indent="-524802">
              <a:spcBef>
                <a:spcPts val="0"/>
              </a:spcBef>
              <a:spcAft>
                <a:spcPts val="0"/>
              </a:spcAft>
              <a:buSzPts val="2600"/>
              <a:buChar char="▫"/>
              <a:defRPr/>
            </a:lvl3pPr>
            <a:lvl4pPr marL="2437790" lvl="3" indent="-524802">
              <a:spcBef>
                <a:spcPts val="0"/>
              </a:spcBef>
              <a:spcAft>
                <a:spcPts val="0"/>
              </a:spcAft>
              <a:buSzPts val="2600"/>
              <a:buChar char="▫"/>
              <a:defRPr/>
            </a:lvl4pPr>
            <a:lvl5pPr marL="3047238" lvl="4" indent="-524802">
              <a:spcBef>
                <a:spcPts val="0"/>
              </a:spcBef>
              <a:spcAft>
                <a:spcPts val="0"/>
              </a:spcAft>
              <a:buSzPts val="2600"/>
              <a:buChar char="○"/>
              <a:defRPr/>
            </a:lvl5pPr>
            <a:lvl6pPr marL="3656686" lvl="5" indent="-524802">
              <a:spcBef>
                <a:spcPts val="0"/>
              </a:spcBef>
              <a:spcAft>
                <a:spcPts val="0"/>
              </a:spcAft>
              <a:buSzPts val="2600"/>
              <a:buChar char="■"/>
              <a:defRPr/>
            </a:lvl6pPr>
            <a:lvl7pPr marL="4266133" lvl="6" indent="-524802">
              <a:spcBef>
                <a:spcPts val="0"/>
              </a:spcBef>
              <a:spcAft>
                <a:spcPts val="0"/>
              </a:spcAft>
              <a:buSzPts val="2600"/>
              <a:buChar char="●"/>
              <a:defRPr/>
            </a:lvl7pPr>
            <a:lvl8pPr marL="4875581" lvl="7" indent="-524802">
              <a:spcBef>
                <a:spcPts val="0"/>
              </a:spcBef>
              <a:spcAft>
                <a:spcPts val="0"/>
              </a:spcAft>
              <a:buSzPts val="2600"/>
              <a:buChar char="○"/>
              <a:defRPr/>
            </a:lvl8pPr>
            <a:lvl9pPr marL="5485028" lvl="8" indent="-524802">
              <a:spcBef>
                <a:spcPts val="0"/>
              </a:spcBef>
              <a:spcAft>
                <a:spcPts val="0"/>
              </a:spcAft>
              <a:buSzPts val="2600"/>
              <a:buChar char="■"/>
              <a:defRPr/>
            </a:lvl9pPr>
          </a:lstStyle>
          <a:p>
            <a:pPr lvl="0"/>
            <a:r>
              <a:rPr lang="en-US"/>
              <a:t>Click to edit Master text styles</a:t>
            </a:r>
          </a:p>
        </p:txBody>
      </p:sp>
      <p:sp>
        <p:nvSpPr>
          <p:cNvPr id="31" name="Google Shape;31;p5"/>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pic>
        <p:nvPicPr>
          <p:cNvPr id="2" name="Picture 1"/>
          <p:cNvPicPr>
            <a:picLocks noChangeAspect="1"/>
          </p:cNvPicPr>
          <p:nvPr/>
        </p:nvPicPr>
        <p:blipFill>
          <a:blip r:embed="rId3">
            <a:alphaModFix/>
          </a:blip>
          <a:stretch>
            <a:fillRect/>
          </a:stretch>
        </p:blipFill>
        <p:spPr>
          <a:xfrm>
            <a:off x="457319" y="521208"/>
            <a:ext cx="8866909" cy="1079500"/>
          </a:xfrm>
          <a:prstGeom prst="rect">
            <a:avLst/>
          </a:prstGeom>
        </p:spPr>
      </p:pic>
      <p:sp>
        <p:nvSpPr>
          <p:cNvPr id="29" name="Google Shape;29;p5"/>
          <p:cNvSpPr txBox="1">
            <a:spLocks noGrp="1"/>
          </p:cNvSpPr>
          <p:nvPr>
            <p:ph type="title"/>
          </p:nvPr>
        </p:nvSpPr>
        <p:spPr>
          <a:xfrm>
            <a:off x="906242" y="524633"/>
            <a:ext cx="8163921" cy="1075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pic>
        <p:nvPicPr>
          <p:cNvPr id="3" name="Picture 2"/>
          <p:cNvPicPr>
            <a:picLocks noChangeAspect="1"/>
          </p:cNvPicPr>
          <p:nvPr/>
        </p:nvPicPr>
        <p:blipFill>
          <a:blip r:embed="rId4">
            <a:alphaModFix amt="80000"/>
          </a:blip>
          <a:stretch>
            <a:fillRect/>
          </a:stretch>
        </p:blipFill>
        <p:spPr>
          <a:xfrm>
            <a:off x="9197195" y="520733"/>
            <a:ext cx="2019826" cy="1079500"/>
          </a:xfrm>
          <a:prstGeom prst="rect">
            <a:avLst/>
          </a:prstGeom>
        </p:spPr>
      </p:pic>
      <p:pic>
        <p:nvPicPr>
          <p:cNvPr id="12" name="Picture 11"/>
          <p:cNvPicPr>
            <a:picLocks noChangeAspect="1"/>
          </p:cNvPicPr>
          <p:nvPr/>
        </p:nvPicPr>
        <p:blipFill>
          <a:blip r:embed="rId5"/>
          <a:stretch>
            <a:fillRect/>
          </a:stretch>
        </p:blipFill>
        <p:spPr>
          <a:xfrm>
            <a:off x="228660" y="5486400"/>
            <a:ext cx="978552" cy="1143000"/>
          </a:xfrm>
          <a:prstGeom prst="rect">
            <a:avLst/>
          </a:prstGeom>
        </p:spPr>
      </p:pic>
    </p:spTree>
    <p:extLst>
      <p:ext uri="{BB962C8B-B14F-4D97-AF65-F5344CB8AC3E}">
        <p14:creationId xmlns:p14="http://schemas.microsoft.com/office/powerpoint/2010/main" val="430978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half slide">
  <p:cSld name="Title + 1 column half slide">
    <p:spTree>
      <p:nvGrpSpPr>
        <p:cNvPr id="1" name="Shape 33"/>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2464" y="0"/>
            <a:ext cx="7304402" cy="6858000"/>
          </a:xfrm>
          <a:prstGeom prst="rect">
            <a:avLst/>
          </a:prstGeom>
        </p:spPr>
      </p:pic>
      <p:pic>
        <p:nvPicPr>
          <p:cNvPr id="3" name="Picture 2"/>
          <p:cNvPicPr>
            <a:picLocks noChangeAspect="1"/>
          </p:cNvPicPr>
          <p:nvPr/>
        </p:nvPicPr>
        <p:blipFill>
          <a:blip r:embed="rId3"/>
          <a:stretch>
            <a:fillRect/>
          </a:stretch>
        </p:blipFill>
        <p:spPr>
          <a:xfrm>
            <a:off x="5713596" y="520667"/>
            <a:ext cx="4916180" cy="1079500"/>
          </a:xfrm>
          <a:prstGeom prst="rect">
            <a:avLst/>
          </a:prstGeom>
        </p:spPr>
      </p:pic>
      <p:pic>
        <p:nvPicPr>
          <p:cNvPr id="4" name="Picture 3"/>
          <p:cNvPicPr>
            <a:picLocks noChangeAspect="1"/>
          </p:cNvPicPr>
          <p:nvPr/>
        </p:nvPicPr>
        <p:blipFill>
          <a:blip r:embed="rId4">
            <a:alphaModFix amt="80000"/>
          </a:blip>
          <a:stretch>
            <a:fillRect/>
          </a:stretch>
        </p:blipFill>
        <p:spPr>
          <a:xfrm>
            <a:off x="10505470" y="520667"/>
            <a:ext cx="1562507" cy="1079500"/>
          </a:xfrm>
          <a:prstGeom prst="rect">
            <a:avLst/>
          </a:prstGeom>
        </p:spPr>
      </p:pic>
      <p:sp>
        <p:nvSpPr>
          <p:cNvPr id="35" name="Google Shape;35;p6"/>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37" name="Google Shape;37;p6"/>
          <p:cNvSpPr txBox="1">
            <a:spLocks noGrp="1"/>
          </p:cNvSpPr>
          <p:nvPr>
            <p:ph type="title"/>
          </p:nvPr>
        </p:nvSpPr>
        <p:spPr>
          <a:xfrm>
            <a:off x="5977466" y="524633"/>
            <a:ext cx="4396894" cy="107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6" b="0">
                <a:latin typeface="+mj-lt"/>
              </a:defRPr>
            </a:lvl1pPr>
            <a:lvl2pPr lvl="1" rtl="0">
              <a:spcBef>
                <a:spcPts val="0"/>
              </a:spcBef>
              <a:spcAft>
                <a:spcPts val="0"/>
              </a:spcAft>
              <a:buSzPts val="2000"/>
              <a:buNone/>
              <a:defRPr sz="2666"/>
            </a:lvl2pPr>
            <a:lvl3pPr lvl="2" rtl="0">
              <a:spcBef>
                <a:spcPts val="0"/>
              </a:spcBef>
              <a:spcAft>
                <a:spcPts val="0"/>
              </a:spcAft>
              <a:buSzPts val="2000"/>
              <a:buNone/>
              <a:defRPr sz="2666"/>
            </a:lvl3pPr>
            <a:lvl4pPr lvl="3" rtl="0">
              <a:spcBef>
                <a:spcPts val="0"/>
              </a:spcBef>
              <a:spcAft>
                <a:spcPts val="0"/>
              </a:spcAft>
              <a:buSzPts val="2000"/>
              <a:buNone/>
              <a:defRPr sz="2666"/>
            </a:lvl4pPr>
            <a:lvl5pPr lvl="4" rtl="0">
              <a:spcBef>
                <a:spcPts val="0"/>
              </a:spcBef>
              <a:spcAft>
                <a:spcPts val="0"/>
              </a:spcAft>
              <a:buSzPts val="2000"/>
              <a:buNone/>
              <a:defRPr sz="2666"/>
            </a:lvl5pPr>
            <a:lvl6pPr lvl="5" rtl="0">
              <a:spcBef>
                <a:spcPts val="0"/>
              </a:spcBef>
              <a:spcAft>
                <a:spcPts val="0"/>
              </a:spcAft>
              <a:buSzPts val="2000"/>
              <a:buNone/>
              <a:defRPr sz="2666"/>
            </a:lvl6pPr>
            <a:lvl7pPr lvl="6" rtl="0">
              <a:spcBef>
                <a:spcPts val="0"/>
              </a:spcBef>
              <a:spcAft>
                <a:spcPts val="0"/>
              </a:spcAft>
              <a:buSzPts val="2000"/>
              <a:buNone/>
              <a:defRPr sz="2666"/>
            </a:lvl7pPr>
            <a:lvl8pPr lvl="7" rtl="0">
              <a:spcBef>
                <a:spcPts val="0"/>
              </a:spcBef>
              <a:spcAft>
                <a:spcPts val="0"/>
              </a:spcAft>
              <a:buSzPts val="2000"/>
              <a:buNone/>
              <a:defRPr sz="2666"/>
            </a:lvl8pPr>
            <a:lvl9pPr lvl="8" rtl="0">
              <a:spcBef>
                <a:spcPts val="0"/>
              </a:spcBef>
              <a:spcAft>
                <a:spcPts val="0"/>
              </a:spcAft>
              <a:buSzPts val="2000"/>
              <a:buNone/>
              <a:defRPr sz="2666"/>
            </a:lvl9pPr>
          </a:lstStyle>
          <a:p>
            <a:r>
              <a:rPr lang="en-US"/>
              <a:t>Click to edit Master title style</a:t>
            </a:r>
            <a:endParaRPr dirty="0"/>
          </a:p>
        </p:txBody>
      </p:sp>
      <p:sp>
        <p:nvSpPr>
          <p:cNvPr id="38" name="Google Shape;38;p6"/>
          <p:cNvSpPr txBox="1">
            <a:spLocks noGrp="1"/>
          </p:cNvSpPr>
          <p:nvPr>
            <p:ph type="body" idx="1"/>
          </p:nvPr>
        </p:nvSpPr>
        <p:spPr>
          <a:xfrm>
            <a:off x="5977465" y="1798867"/>
            <a:ext cx="4771331" cy="4534100"/>
          </a:xfrm>
          <a:prstGeom prst="rect">
            <a:avLst/>
          </a:prstGeom>
        </p:spPr>
        <p:txBody>
          <a:bodyPr spcFirstLastPara="1" wrap="square" lIns="91425" tIns="91425" rIns="91425" bIns="91425" anchor="t" anchorCtr="0">
            <a:noAutofit/>
          </a:bodyPr>
          <a:lstStyle>
            <a:lvl1pPr marL="609448" lvl="0" indent="-490944" rtl="0">
              <a:spcBef>
                <a:spcPts val="800"/>
              </a:spcBef>
              <a:spcAft>
                <a:spcPts val="0"/>
              </a:spcAft>
              <a:buSzPts val="2200"/>
              <a:buChar char="▪"/>
              <a:defRPr sz="2933">
                <a:latin typeface="+mn-lt"/>
              </a:defRPr>
            </a:lvl1pPr>
            <a:lvl2pPr marL="1218895" lvl="1" indent="-490944" rtl="0">
              <a:spcBef>
                <a:spcPts val="0"/>
              </a:spcBef>
              <a:spcAft>
                <a:spcPts val="0"/>
              </a:spcAft>
              <a:buSzPts val="2200"/>
              <a:buChar char="▫"/>
              <a:defRPr sz="2933"/>
            </a:lvl2pPr>
            <a:lvl3pPr marL="1828343" lvl="2" indent="-490944" rtl="0">
              <a:spcBef>
                <a:spcPts val="0"/>
              </a:spcBef>
              <a:spcAft>
                <a:spcPts val="0"/>
              </a:spcAft>
              <a:buSzPts val="2200"/>
              <a:buChar char="▫"/>
              <a:defRPr sz="2933"/>
            </a:lvl3pPr>
            <a:lvl4pPr marL="2437790" lvl="3" indent="-490944" rtl="0">
              <a:spcBef>
                <a:spcPts val="0"/>
              </a:spcBef>
              <a:spcAft>
                <a:spcPts val="0"/>
              </a:spcAft>
              <a:buSzPts val="2200"/>
              <a:buChar char="▫"/>
              <a:defRPr sz="2933"/>
            </a:lvl4pPr>
            <a:lvl5pPr marL="3047238" lvl="4" indent="-490944" rtl="0">
              <a:spcBef>
                <a:spcPts val="0"/>
              </a:spcBef>
              <a:spcAft>
                <a:spcPts val="0"/>
              </a:spcAft>
              <a:buSzPts val="2200"/>
              <a:buChar char="○"/>
              <a:defRPr sz="2933"/>
            </a:lvl5pPr>
            <a:lvl6pPr marL="3656686" lvl="5" indent="-490944" rtl="0">
              <a:spcBef>
                <a:spcPts val="0"/>
              </a:spcBef>
              <a:spcAft>
                <a:spcPts val="0"/>
              </a:spcAft>
              <a:buSzPts val="2200"/>
              <a:buChar char="■"/>
              <a:defRPr sz="2933"/>
            </a:lvl6pPr>
            <a:lvl7pPr marL="4266133" lvl="6" indent="-490944" rtl="0">
              <a:spcBef>
                <a:spcPts val="0"/>
              </a:spcBef>
              <a:spcAft>
                <a:spcPts val="0"/>
              </a:spcAft>
              <a:buSzPts val="2200"/>
              <a:buChar char="●"/>
              <a:defRPr sz="2933"/>
            </a:lvl7pPr>
            <a:lvl8pPr marL="4875581" lvl="7" indent="-490944" rtl="0">
              <a:spcBef>
                <a:spcPts val="0"/>
              </a:spcBef>
              <a:spcAft>
                <a:spcPts val="0"/>
              </a:spcAft>
              <a:buSzPts val="2200"/>
              <a:buChar char="○"/>
              <a:defRPr sz="2933"/>
            </a:lvl8pPr>
            <a:lvl9pPr marL="5485028" lvl="8" indent="-490944" rtl="0">
              <a:spcBef>
                <a:spcPts val="0"/>
              </a:spcBef>
              <a:spcAft>
                <a:spcPts val="0"/>
              </a:spcAft>
              <a:buSzPts val="2200"/>
              <a:buChar char="■"/>
              <a:defRPr sz="2933"/>
            </a:lvl9pPr>
          </a:lstStyle>
          <a:p>
            <a:pPr lvl="0"/>
            <a:r>
              <a:rPr lang="en-US"/>
              <a:t>Click to edit Master text styles</a:t>
            </a:r>
          </a:p>
        </p:txBody>
      </p:sp>
      <p:sp>
        <p:nvSpPr>
          <p:cNvPr id="39" name="Google Shape;39;p6"/>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rtl="0">
              <a:buNone/>
              <a:defRPr>
                <a:latin typeface="+mj-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dirty="0"/>
          </a:p>
        </p:txBody>
      </p:sp>
      <p:pic>
        <p:nvPicPr>
          <p:cNvPr id="5" name="Picture 4"/>
          <p:cNvPicPr>
            <a:picLocks noChangeAspect="1"/>
          </p:cNvPicPr>
          <p:nvPr/>
        </p:nvPicPr>
        <p:blipFill>
          <a:blip r:embed="rId5"/>
          <a:stretch>
            <a:fillRect/>
          </a:stretch>
        </p:blipFill>
        <p:spPr>
          <a:xfrm>
            <a:off x="228659" y="5486400"/>
            <a:ext cx="978663" cy="1143130"/>
          </a:xfrm>
          <a:prstGeom prst="rect">
            <a:avLst/>
          </a:prstGeom>
        </p:spPr>
      </p:pic>
    </p:spTree>
    <p:extLst>
      <p:ext uri="{BB962C8B-B14F-4D97-AF65-F5344CB8AC3E}">
        <p14:creationId xmlns:p14="http://schemas.microsoft.com/office/powerpoint/2010/main" val="1093967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9176" y="0"/>
            <a:ext cx="11102691" cy="6858000"/>
          </a:xfrm>
          <a:prstGeom prst="rect">
            <a:avLst/>
          </a:prstGeom>
        </p:spPr>
      </p:pic>
      <p:pic>
        <p:nvPicPr>
          <p:cNvPr id="4" name="Picture 3"/>
          <p:cNvPicPr>
            <a:picLocks noChangeAspect="1"/>
          </p:cNvPicPr>
          <p:nvPr/>
        </p:nvPicPr>
        <p:blipFill>
          <a:blip r:embed="rId3">
            <a:alphaModFix amt="80000"/>
          </a:blip>
          <a:stretch>
            <a:fillRect/>
          </a:stretch>
        </p:blipFill>
        <p:spPr>
          <a:xfrm>
            <a:off x="1438157" y="520667"/>
            <a:ext cx="1562507" cy="1079500"/>
          </a:xfrm>
          <a:prstGeom prst="rect">
            <a:avLst/>
          </a:prstGeom>
        </p:spPr>
      </p:pic>
      <p:pic>
        <p:nvPicPr>
          <p:cNvPr id="5" name="Picture 4"/>
          <p:cNvPicPr>
            <a:picLocks noChangeAspect="1"/>
          </p:cNvPicPr>
          <p:nvPr/>
        </p:nvPicPr>
        <p:blipFill>
          <a:blip r:embed="rId4"/>
          <a:stretch>
            <a:fillRect/>
          </a:stretch>
        </p:blipFill>
        <p:spPr>
          <a:xfrm>
            <a:off x="2862555" y="514604"/>
            <a:ext cx="9324228" cy="1079500"/>
          </a:xfrm>
          <a:prstGeom prst="rect">
            <a:avLst/>
          </a:prstGeom>
        </p:spPr>
      </p:pic>
      <p:sp>
        <p:nvSpPr>
          <p:cNvPr id="43" name="Google Shape;43;p7"/>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46" name="Google Shape;46;p7"/>
          <p:cNvSpPr txBox="1">
            <a:spLocks noGrp="1"/>
          </p:cNvSpPr>
          <p:nvPr>
            <p:ph type="body" idx="1"/>
          </p:nvPr>
        </p:nvSpPr>
        <p:spPr>
          <a:xfrm>
            <a:off x="2101700" y="1822900"/>
            <a:ext cx="4573191" cy="4510000"/>
          </a:xfrm>
          <a:prstGeom prst="rect">
            <a:avLst/>
          </a:prstGeom>
        </p:spPr>
        <p:txBody>
          <a:bodyPr spcFirstLastPara="1" wrap="square" lIns="91425" tIns="91425" rIns="91425" bIns="91425" anchor="t" anchorCtr="0">
            <a:noAutofit/>
          </a:bodyPr>
          <a:lstStyle>
            <a:lvl1pPr marL="609448" lvl="0" indent="-490944">
              <a:spcBef>
                <a:spcPts val="800"/>
              </a:spcBef>
              <a:spcAft>
                <a:spcPts val="0"/>
              </a:spcAft>
              <a:buSzPts val="2200"/>
              <a:buChar char="▪"/>
              <a:defRPr sz="2933">
                <a:latin typeface="+mn-lt"/>
              </a:defRPr>
            </a:lvl1pPr>
            <a:lvl2pPr marL="1218895" lvl="1" indent="-490944">
              <a:spcBef>
                <a:spcPts val="0"/>
              </a:spcBef>
              <a:spcAft>
                <a:spcPts val="0"/>
              </a:spcAft>
              <a:buSzPts val="2200"/>
              <a:buChar char="▫"/>
              <a:defRPr sz="2933"/>
            </a:lvl2pPr>
            <a:lvl3pPr marL="1828343" lvl="2" indent="-490944">
              <a:spcBef>
                <a:spcPts val="0"/>
              </a:spcBef>
              <a:spcAft>
                <a:spcPts val="0"/>
              </a:spcAft>
              <a:buSzPts val="2200"/>
              <a:buChar char="▫"/>
              <a:defRPr sz="2933"/>
            </a:lvl3pPr>
            <a:lvl4pPr marL="2437790" lvl="3" indent="-490944">
              <a:spcBef>
                <a:spcPts val="0"/>
              </a:spcBef>
              <a:spcAft>
                <a:spcPts val="0"/>
              </a:spcAft>
              <a:buSzPts val="2200"/>
              <a:buChar char="▫"/>
              <a:defRPr sz="2933"/>
            </a:lvl4pPr>
            <a:lvl5pPr marL="3047238" lvl="4" indent="-490944">
              <a:spcBef>
                <a:spcPts val="0"/>
              </a:spcBef>
              <a:spcAft>
                <a:spcPts val="0"/>
              </a:spcAft>
              <a:buSzPts val="2200"/>
              <a:buChar char="○"/>
              <a:defRPr sz="2933"/>
            </a:lvl5pPr>
            <a:lvl6pPr marL="3656686" lvl="5" indent="-490944">
              <a:spcBef>
                <a:spcPts val="0"/>
              </a:spcBef>
              <a:spcAft>
                <a:spcPts val="0"/>
              </a:spcAft>
              <a:buSzPts val="2200"/>
              <a:buChar char="■"/>
              <a:defRPr sz="2933"/>
            </a:lvl6pPr>
            <a:lvl7pPr marL="4266133" lvl="6" indent="-490944">
              <a:spcBef>
                <a:spcPts val="0"/>
              </a:spcBef>
              <a:spcAft>
                <a:spcPts val="0"/>
              </a:spcAft>
              <a:buSzPts val="2200"/>
              <a:buChar char="●"/>
              <a:defRPr sz="2933"/>
            </a:lvl7pPr>
            <a:lvl8pPr marL="4875581" lvl="7" indent="-490944">
              <a:spcBef>
                <a:spcPts val="0"/>
              </a:spcBef>
              <a:spcAft>
                <a:spcPts val="0"/>
              </a:spcAft>
              <a:buSzPts val="2200"/>
              <a:buChar char="○"/>
              <a:defRPr sz="2933"/>
            </a:lvl8pPr>
            <a:lvl9pPr marL="5485028" lvl="8" indent="-490944">
              <a:spcBef>
                <a:spcPts val="0"/>
              </a:spcBef>
              <a:spcAft>
                <a:spcPts val="0"/>
              </a:spcAft>
              <a:buSzPts val="2200"/>
              <a:buChar char="■"/>
              <a:defRPr sz="2933"/>
            </a:lvl9pPr>
          </a:lstStyle>
          <a:p>
            <a:pPr lvl="0"/>
            <a:r>
              <a:rPr lang="en-US"/>
              <a:t>Click to edit Master text styles</a:t>
            </a:r>
          </a:p>
        </p:txBody>
      </p:sp>
      <p:sp>
        <p:nvSpPr>
          <p:cNvPr id="47" name="Google Shape;47;p7"/>
          <p:cNvSpPr txBox="1">
            <a:spLocks noGrp="1"/>
          </p:cNvSpPr>
          <p:nvPr>
            <p:ph type="body" idx="2"/>
          </p:nvPr>
        </p:nvSpPr>
        <p:spPr>
          <a:xfrm>
            <a:off x="6884318" y="1822900"/>
            <a:ext cx="4573191" cy="4510000"/>
          </a:xfrm>
          <a:prstGeom prst="rect">
            <a:avLst/>
          </a:prstGeom>
        </p:spPr>
        <p:txBody>
          <a:bodyPr spcFirstLastPara="1" wrap="square" lIns="91425" tIns="91425" rIns="91425" bIns="91425" anchor="t" anchorCtr="0">
            <a:noAutofit/>
          </a:bodyPr>
          <a:lstStyle>
            <a:lvl1pPr marL="609448" lvl="0" indent="-490944">
              <a:spcBef>
                <a:spcPts val="800"/>
              </a:spcBef>
              <a:spcAft>
                <a:spcPts val="0"/>
              </a:spcAft>
              <a:buSzPts val="2200"/>
              <a:buChar char="▪"/>
              <a:defRPr sz="2933">
                <a:latin typeface="+mn-lt"/>
              </a:defRPr>
            </a:lvl1pPr>
            <a:lvl2pPr marL="1218895" lvl="1" indent="-490944">
              <a:spcBef>
                <a:spcPts val="0"/>
              </a:spcBef>
              <a:spcAft>
                <a:spcPts val="0"/>
              </a:spcAft>
              <a:buSzPts val="2200"/>
              <a:buChar char="▫"/>
              <a:defRPr sz="2933"/>
            </a:lvl2pPr>
            <a:lvl3pPr marL="1828343" lvl="2" indent="-490944">
              <a:spcBef>
                <a:spcPts val="0"/>
              </a:spcBef>
              <a:spcAft>
                <a:spcPts val="0"/>
              </a:spcAft>
              <a:buSzPts val="2200"/>
              <a:buChar char="▫"/>
              <a:defRPr sz="2933"/>
            </a:lvl3pPr>
            <a:lvl4pPr marL="2437790" lvl="3" indent="-490944">
              <a:spcBef>
                <a:spcPts val="0"/>
              </a:spcBef>
              <a:spcAft>
                <a:spcPts val="0"/>
              </a:spcAft>
              <a:buSzPts val="2200"/>
              <a:buChar char="▫"/>
              <a:defRPr sz="2933"/>
            </a:lvl4pPr>
            <a:lvl5pPr marL="3047238" lvl="4" indent="-490944">
              <a:spcBef>
                <a:spcPts val="0"/>
              </a:spcBef>
              <a:spcAft>
                <a:spcPts val="0"/>
              </a:spcAft>
              <a:buSzPts val="2200"/>
              <a:buChar char="○"/>
              <a:defRPr sz="2933"/>
            </a:lvl5pPr>
            <a:lvl6pPr marL="3656686" lvl="5" indent="-490944">
              <a:spcBef>
                <a:spcPts val="0"/>
              </a:spcBef>
              <a:spcAft>
                <a:spcPts val="0"/>
              </a:spcAft>
              <a:buSzPts val="2200"/>
              <a:buChar char="■"/>
              <a:defRPr sz="2933"/>
            </a:lvl6pPr>
            <a:lvl7pPr marL="4266133" lvl="6" indent="-490944">
              <a:spcBef>
                <a:spcPts val="0"/>
              </a:spcBef>
              <a:spcAft>
                <a:spcPts val="0"/>
              </a:spcAft>
              <a:buSzPts val="2200"/>
              <a:buChar char="●"/>
              <a:defRPr sz="2933"/>
            </a:lvl7pPr>
            <a:lvl8pPr marL="4875581" lvl="7" indent="-490944">
              <a:spcBef>
                <a:spcPts val="0"/>
              </a:spcBef>
              <a:spcAft>
                <a:spcPts val="0"/>
              </a:spcAft>
              <a:buSzPts val="2200"/>
              <a:buChar char="○"/>
              <a:defRPr sz="2933"/>
            </a:lvl8pPr>
            <a:lvl9pPr marL="5485028" lvl="8" indent="-490944">
              <a:spcBef>
                <a:spcPts val="0"/>
              </a:spcBef>
              <a:spcAft>
                <a:spcPts val="0"/>
              </a:spcAft>
              <a:buSzPts val="2200"/>
              <a:buChar char="■"/>
              <a:defRPr sz="2933"/>
            </a:lvl9pPr>
          </a:lstStyle>
          <a:p>
            <a:pPr lvl="0"/>
            <a:r>
              <a:rPr lang="en-US"/>
              <a:t>Click to edit Master text styles</a:t>
            </a:r>
          </a:p>
        </p:txBody>
      </p:sp>
      <p:sp>
        <p:nvSpPr>
          <p:cNvPr id="48" name="Google Shape;48;p7"/>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pic>
        <p:nvPicPr>
          <p:cNvPr id="11" name="Picture 10"/>
          <p:cNvPicPr>
            <a:picLocks noChangeAspect="1"/>
          </p:cNvPicPr>
          <p:nvPr/>
        </p:nvPicPr>
        <p:blipFill>
          <a:blip r:embed="rId5"/>
          <a:stretch>
            <a:fillRect/>
          </a:stretch>
        </p:blipFill>
        <p:spPr>
          <a:xfrm>
            <a:off x="228659" y="457037"/>
            <a:ext cx="978663" cy="1143130"/>
          </a:xfrm>
          <a:prstGeom prst="rect">
            <a:avLst/>
          </a:prstGeom>
        </p:spPr>
      </p:pic>
      <p:sp>
        <p:nvSpPr>
          <p:cNvPr id="45" name="Google Shape;45;p7"/>
          <p:cNvSpPr txBox="1">
            <a:spLocks noGrp="1"/>
          </p:cNvSpPr>
          <p:nvPr>
            <p:ph type="title"/>
          </p:nvPr>
        </p:nvSpPr>
        <p:spPr>
          <a:xfrm>
            <a:off x="3125014" y="524633"/>
            <a:ext cx="8542053" cy="1075600"/>
          </a:xfrm>
          <a:prstGeom prst="rect">
            <a:avLst/>
          </a:prstGeom>
          <a:noFill/>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Tree>
    <p:extLst>
      <p:ext uri="{BB962C8B-B14F-4D97-AF65-F5344CB8AC3E}">
        <p14:creationId xmlns:p14="http://schemas.microsoft.com/office/powerpoint/2010/main" val="3063843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9/27/2023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0"/>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89176" y="0"/>
            <a:ext cx="11102691" cy="6858000"/>
          </a:xfrm>
          <a:prstGeom prst="rect">
            <a:avLst/>
          </a:prstGeom>
        </p:spPr>
      </p:pic>
      <p:pic>
        <p:nvPicPr>
          <p:cNvPr id="12" name="Picture 11"/>
          <p:cNvPicPr>
            <a:picLocks noChangeAspect="1"/>
          </p:cNvPicPr>
          <p:nvPr/>
        </p:nvPicPr>
        <p:blipFill>
          <a:blip r:embed="rId3">
            <a:alphaModFix amt="80000"/>
          </a:blip>
          <a:stretch>
            <a:fillRect/>
          </a:stretch>
        </p:blipFill>
        <p:spPr>
          <a:xfrm>
            <a:off x="1438157" y="520667"/>
            <a:ext cx="1562507" cy="1079500"/>
          </a:xfrm>
          <a:prstGeom prst="rect">
            <a:avLst/>
          </a:prstGeom>
        </p:spPr>
      </p:pic>
      <p:pic>
        <p:nvPicPr>
          <p:cNvPr id="13" name="Picture 12"/>
          <p:cNvPicPr>
            <a:picLocks noChangeAspect="1"/>
          </p:cNvPicPr>
          <p:nvPr/>
        </p:nvPicPr>
        <p:blipFill>
          <a:blip r:embed="rId4"/>
          <a:stretch>
            <a:fillRect/>
          </a:stretch>
        </p:blipFill>
        <p:spPr>
          <a:xfrm>
            <a:off x="2871696" y="520667"/>
            <a:ext cx="9324228" cy="1079500"/>
          </a:xfrm>
          <a:prstGeom prst="rect">
            <a:avLst/>
          </a:prstGeom>
        </p:spPr>
      </p:pic>
      <p:sp>
        <p:nvSpPr>
          <p:cNvPr id="14" name="Google Shape;45;p7"/>
          <p:cNvSpPr txBox="1">
            <a:spLocks noGrp="1"/>
          </p:cNvSpPr>
          <p:nvPr>
            <p:ph type="title"/>
          </p:nvPr>
        </p:nvSpPr>
        <p:spPr>
          <a:xfrm>
            <a:off x="3125014" y="524633"/>
            <a:ext cx="8542053" cy="1075600"/>
          </a:xfrm>
          <a:prstGeom prst="rect">
            <a:avLst/>
          </a:prstGeom>
          <a:noFill/>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52" name="Google Shape;52;p8"/>
          <p:cNvSpPr/>
          <p:nvPr/>
        </p:nvSpPr>
        <p:spPr>
          <a:xfrm>
            <a:off x="11667068" y="5808167"/>
            <a:ext cx="524800" cy="5248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55" name="Google Shape;55;p8"/>
          <p:cNvSpPr txBox="1">
            <a:spLocks noGrp="1"/>
          </p:cNvSpPr>
          <p:nvPr>
            <p:ph type="body" idx="1"/>
          </p:nvPr>
        </p:nvSpPr>
        <p:spPr>
          <a:xfrm>
            <a:off x="2080234" y="1833367"/>
            <a:ext cx="2972574" cy="4499600"/>
          </a:xfrm>
          <a:prstGeom prst="rect">
            <a:avLst/>
          </a:prstGeom>
        </p:spPr>
        <p:txBody>
          <a:bodyPr spcFirstLastPara="1" wrap="square" lIns="91425" tIns="91425" rIns="91425" bIns="91425" anchor="t" anchorCtr="0">
            <a:noAutofit/>
          </a:bodyPr>
          <a:lstStyle>
            <a:lvl1pPr marL="609448" lvl="0" indent="-457086" rtl="0">
              <a:spcBef>
                <a:spcPts val="800"/>
              </a:spcBef>
              <a:spcAft>
                <a:spcPts val="0"/>
              </a:spcAft>
              <a:buSzPts val="1800"/>
              <a:buChar char="▪"/>
              <a:defRPr sz="2399">
                <a:latin typeface="+mn-lt"/>
              </a:defRPr>
            </a:lvl1pPr>
            <a:lvl2pPr marL="1218895" lvl="1" indent="-457086" rtl="0">
              <a:spcBef>
                <a:spcPts val="0"/>
              </a:spcBef>
              <a:spcAft>
                <a:spcPts val="0"/>
              </a:spcAft>
              <a:buSzPts val="1800"/>
              <a:buChar char="▫"/>
              <a:defRPr sz="2399"/>
            </a:lvl2pPr>
            <a:lvl3pPr marL="1828343" lvl="2" indent="-457086" rtl="0">
              <a:spcBef>
                <a:spcPts val="0"/>
              </a:spcBef>
              <a:spcAft>
                <a:spcPts val="0"/>
              </a:spcAft>
              <a:buSzPts val="1800"/>
              <a:buChar char="▫"/>
              <a:defRPr sz="2399"/>
            </a:lvl3pPr>
            <a:lvl4pPr marL="2437790" lvl="3" indent="-457086" rtl="0">
              <a:spcBef>
                <a:spcPts val="0"/>
              </a:spcBef>
              <a:spcAft>
                <a:spcPts val="0"/>
              </a:spcAft>
              <a:buSzPts val="1800"/>
              <a:buChar char="▫"/>
              <a:defRPr sz="2399"/>
            </a:lvl4pPr>
            <a:lvl5pPr marL="3047238" lvl="4" indent="-457086" rtl="0">
              <a:spcBef>
                <a:spcPts val="0"/>
              </a:spcBef>
              <a:spcAft>
                <a:spcPts val="0"/>
              </a:spcAft>
              <a:buSzPts val="1800"/>
              <a:buChar char="○"/>
              <a:defRPr sz="2399"/>
            </a:lvl5pPr>
            <a:lvl6pPr marL="3656686" lvl="5" indent="-457086" rtl="0">
              <a:spcBef>
                <a:spcPts val="0"/>
              </a:spcBef>
              <a:spcAft>
                <a:spcPts val="0"/>
              </a:spcAft>
              <a:buSzPts val="1800"/>
              <a:buChar char="■"/>
              <a:defRPr sz="2399"/>
            </a:lvl6pPr>
            <a:lvl7pPr marL="4266133" lvl="6" indent="-457086" rtl="0">
              <a:spcBef>
                <a:spcPts val="0"/>
              </a:spcBef>
              <a:spcAft>
                <a:spcPts val="0"/>
              </a:spcAft>
              <a:buSzPts val="1800"/>
              <a:buChar char="●"/>
              <a:defRPr sz="2399"/>
            </a:lvl7pPr>
            <a:lvl8pPr marL="4875581" lvl="7" indent="-457086" rtl="0">
              <a:spcBef>
                <a:spcPts val="0"/>
              </a:spcBef>
              <a:spcAft>
                <a:spcPts val="0"/>
              </a:spcAft>
              <a:buSzPts val="1800"/>
              <a:buChar char="○"/>
              <a:defRPr sz="2399"/>
            </a:lvl8pPr>
            <a:lvl9pPr marL="5485028" lvl="8" indent="-457086" rtl="0">
              <a:spcBef>
                <a:spcPts val="0"/>
              </a:spcBef>
              <a:spcAft>
                <a:spcPts val="0"/>
              </a:spcAft>
              <a:buSzPts val="1800"/>
              <a:buChar char="■"/>
              <a:defRPr sz="2399"/>
            </a:lvl9pPr>
          </a:lstStyle>
          <a:p>
            <a:pPr lvl="0"/>
            <a:r>
              <a:rPr lang="en-US"/>
              <a:t>Click to edit Master text styles</a:t>
            </a:r>
          </a:p>
        </p:txBody>
      </p:sp>
      <p:sp>
        <p:nvSpPr>
          <p:cNvPr id="56" name="Google Shape;56;p8"/>
          <p:cNvSpPr txBox="1">
            <a:spLocks noGrp="1"/>
          </p:cNvSpPr>
          <p:nvPr>
            <p:ph type="body" idx="2"/>
          </p:nvPr>
        </p:nvSpPr>
        <p:spPr>
          <a:xfrm>
            <a:off x="5328700" y="1833633"/>
            <a:ext cx="2972574" cy="4499600"/>
          </a:xfrm>
          <a:prstGeom prst="rect">
            <a:avLst/>
          </a:prstGeom>
        </p:spPr>
        <p:txBody>
          <a:bodyPr spcFirstLastPara="1" wrap="square" lIns="91425" tIns="91425" rIns="91425" bIns="91425" anchor="t" anchorCtr="0">
            <a:noAutofit/>
          </a:bodyPr>
          <a:lstStyle>
            <a:lvl1pPr marL="609448" lvl="0" indent="-457086" rtl="0">
              <a:spcBef>
                <a:spcPts val="800"/>
              </a:spcBef>
              <a:spcAft>
                <a:spcPts val="0"/>
              </a:spcAft>
              <a:buSzPts val="1800"/>
              <a:buChar char="▪"/>
              <a:defRPr sz="2399">
                <a:latin typeface="+mn-lt"/>
              </a:defRPr>
            </a:lvl1pPr>
            <a:lvl2pPr marL="1218895" lvl="1" indent="-457086" rtl="0">
              <a:spcBef>
                <a:spcPts val="0"/>
              </a:spcBef>
              <a:spcAft>
                <a:spcPts val="0"/>
              </a:spcAft>
              <a:buSzPts val="1800"/>
              <a:buChar char="▫"/>
              <a:defRPr sz="2399"/>
            </a:lvl2pPr>
            <a:lvl3pPr marL="1828343" lvl="2" indent="-457086" rtl="0">
              <a:spcBef>
                <a:spcPts val="0"/>
              </a:spcBef>
              <a:spcAft>
                <a:spcPts val="0"/>
              </a:spcAft>
              <a:buSzPts val="1800"/>
              <a:buChar char="▫"/>
              <a:defRPr sz="2399"/>
            </a:lvl3pPr>
            <a:lvl4pPr marL="2437790" lvl="3" indent="-457086" rtl="0">
              <a:spcBef>
                <a:spcPts val="0"/>
              </a:spcBef>
              <a:spcAft>
                <a:spcPts val="0"/>
              </a:spcAft>
              <a:buSzPts val="1800"/>
              <a:buChar char="▫"/>
              <a:defRPr sz="2399"/>
            </a:lvl4pPr>
            <a:lvl5pPr marL="3047238" lvl="4" indent="-457086" rtl="0">
              <a:spcBef>
                <a:spcPts val="0"/>
              </a:spcBef>
              <a:spcAft>
                <a:spcPts val="0"/>
              </a:spcAft>
              <a:buSzPts val="1800"/>
              <a:buChar char="○"/>
              <a:defRPr sz="2399"/>
            </a:lvl5pPr>
            <a:lvl6pPr marL="3656686" lvl="5" indent="-457086" rtl="0">
              <a:spcBef>
                <a:spcPts val="0"/>
              </a:spcBef>
              <a:spcAft>
                <a:spcPts val="0"/>
              </a:spcAft>
              <a:buSzPts val="1800"/>
              <a:buChar char="■"/>
              <a:defRPr sz="2399"/>
            </a:lvl6pPr>
            <a:lvl7pPr marL="4266133" lvl="6" indent="-457086" rtl="0">
              <a:spcBef>
                <a:spcPts val="0"/>
              </a:spcBef>
              <a:spcAft>
                <a:spcPts val="0"/>
              </a:spcAft>
              <a:buSzPts val="1800"/>
              <a:buChar char="●"/>
              <a:defRPr sz="2399"/>
            </a:lvl7pPr>
            <a:lvl8pPr marL="4875581" lvl="7" indent="-457086" rtl="0">
              <a:spcBef>
                <a:spcPts val="0"/>
              </a:spcBef>
              <a:spcAft>
                <a:spcPts val="0"/>
              </a:spcAft>
              <a:buSzPts val="1800"/>
              <a:buChar char="○"/>
              <a:defRPr sz="2399"/>
            </a:lvl8pPr>
            <a:lvl9pPr marL="5485028" lvl="8" indent="-457086" rtl="0">
              <a:spcBef>
                <a:spcPts val="0"/>
              </a:spcBef>
              <a:spcAft>
                <a:spcPts val="0"/>
              </a:spcAft>
              <a:buSzPts val="1800"/>
              <a:buChar char="■"/>
              <a:defRPr sz="2399"/>
            </a:lvl9pPr>
          </a:lstStyle>
          <a:p>
            <a:pPr lvl="0"/>
            <a:r>
              <a:rPr lang="en-US"/>
              <a:t>Click to edit Master text styles</a:t>
            </a:r>
          </a:p>
        </p:txBody>
      </p:sp>
      <p:sp>
        <p:nvSpPr>
          <p:cNvPr id="57" name="Google Shape;57;p8"/>
          <p:cNvSpPr txBox="1">
            <a:spLocks noGrp="1"/>
          </p:cNvSpPr>
          <p:nvPr>
            <p:ph type="body" idx="3"/>
          </p:nvPr>
        </p:nvSpPr>
        <p:spPr>
          <a:xfrm>
            <a:off x="8577166" y="1833633"/>
            <a:ext cx="2972574" cy="4499600"/>
          </a:xfrm>
          <a:prstGeom prst="rect">
            <a:avLst/>
          </a:prstGeom>
        </p:spPr>
        <p:txBody>
          <a:bodyPr spcFirstLastPara="1" wrap="square" lIns="91425" tIns="91425" rIns="91425" bIns="91425" anchor="t" anchorCtr="0">
            <a:noAutofit/>
          </a:bodyPr>
          <a:lstStyle>
            <a:lvl1pPr marL="609448" lvl="0" indent="-457086" rtl="0">
              <a:spcBef>
                <a:spcPts val="800"/>
              </a:spcBef>
              <a:spcAft>
                <a:spcPts val="0"/>
              </a:spcAft>
              <a:buSzPts val="1800"/>
              <a:buChar char="▪"/>
              <a:defRPr sz="2399">
                <a:latin typeface="+mn-lt"/>
              </a:defRPr>
            </a:lvl1pPr>
            <a:lvl2pPr marL="1218895" lvl="1" indent="-457086" rtl="0">
              <a:spcBef>
                <a:spcPts val="0"/>
              </a:spcBef>
              <a:spcAft>
                <a:spcPts val="0"/>
              </a:spcAft>
              <a:buSzPts val="1800"/>
              <a:buChar char="▫"/>
              <a:defRPr sz="2399"/>
            </a:lvl2pPr>
            <a:lvl3pPr marL="1828343" lvl="2" indent="-457086" rtl="0">
              <a:spcBef>
                <a:spcPts val="0"/>
              </a:spcBef>
              <a:spcAft>
                <a:spcPts val="0"/>
              </a:spcAft>
              <a:buSzPts val="1800"/>
              <a:buChar char="▫"/>
              <a:defRPr sz="2399"/>
            </a:lvl3pPr>
            <a:lvl4pPr marL="2437790" lvl="3" indent="-457086" rtl="0">
              <a:spcBef>
                <a:spcPts val="0"/>
              </a:spcBef>
              <a:spcAft>
                <a:spcPts val="0"/>
              </a:spcAft>
              <a:buSzPts val="1800"/>
              <a:buChar char="▫"/>
              <a:defRPr sz="2399"/>
            </a:lvl4pPr>
            <a:lvl5pPr marL="3047238" lvl="4" indent="-457086" rtl="0">
              <a:spcBef>
                <a:spcPts val="0"/>
              </a:spcBef>
              <a:spcAft>
                <a:spcPts val="0"/>
              </a:spcAft>
              <a:buSzPts val="1800"/>
              <a:buChar char="○"/>
              <a:defRPr sz="2399"/>
            </a:lvl5pPr>
            <a:lvl6pPr marL="3656686" lvl="5" indent="-457086" rtl="0">
              <a:spcBef>
                <a:spcPts val="0"/>
              </a:spcBef>
              <a:spcAft>
                <a:spcPts val="0"/>
              </a:spcAft>
              <a:buSzPts val="1800"/>
              <a:buChar char="■"/>
              <a:defRPr sz="2399"/>
            </a:lvl6pPr>
            <a:lvl7pPr marL="4266133" lvl="6" indent="-457086" rtl="0">
              <a:spcBef>
                <a:spcPts val="0"/>
              </a:spcBef>
              <a:spcAft>
                <a:spcPts val="0"/>
              </a:spcAft>
              <a:buSzPts val="1800"/>
              <a:buChar char="●"/>
              <a:defRPr sz="2399"/>
            </a:lvl7pPr>
            <a:lvl8pPr marL="4875581" lvl="7" indent="-457086" rtl="0">
              <a:spcBef>
                <a:spcPts val="0"/>
              </a:spcBef>
              <a:spcAft>
                <a:spcPts val="0"/>
              </a:spcAft>
              <a:buSzPts val="1800"/>
              <a:buChar char="○"/>
              <a:defRPr sz="2399"/>
            </a:lvl8pPr>
            <a:lvl9pPr marL="5485028" lvl="8" indent="-457086" rtl="0">
              <a:spcBef>
                <a:spcPts val="0"/>
              </a:spcBef>
              <a:spcAft>
                <a:spcPts val="0"/>
              </a:spcAft>
              <a:buSzPts val="1800"/>
              <a:buChar char="■"/>
              <a:defRPr sz="2399"/>
            </a:lvl9pPr>
          </a:lstStyle>
          <a:p>
            <a:pPr lvl="0"/>
            <a:r>
              <a:rPr lang="en-US"/>
              <a:t>Click to edit Master text styles</a:t>
            </a:r>
          </a:p>
        </p:txBody>
      </p:sp>
      <p:sp>
        <p:nvSpPr>
          <p:cNvPr id="58" name="Google Shape;58;p8"/>
          <p:cNvSpPr txBox="1">
            <a:spLocks noGrp="1"/>
          </p:cNvSpPr>
          <p:nvPr>
            <p:ph type="sldNum" idx="12"/>
          </p:nvPr>
        </p:nvSpPr>
        <p:spPr>
          <a:xfrm>
            <a:off x="11667201" y="5808300"/>
            <a:ext cx="524800" cy="524800"/>
          </a:xfrm>
          <a:prstGeom prst="rect">
            <a:avLst/>
          </a:prstGeom>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pic>
        <p:nvPicPr>
          <p:cNvPr id="15" name="Picture 14"/>
          <p:cNvPicPr>
            <a:picLocks noChangeAspect="1"/>
          </p:cNvPicPr>
          <p:nvPr/>
        </p:nvPicPr>
        <p:blipFill>
          <a:blip r:embed="rId5"/>
          <a:stretch>
            <a:fillRect/>
          </a:stretch>
        </p:blipFill>
        <p:spPr>
          <a:xfrm>
            <a:off x="228659" y="457037"/>
            <a:ext cx="978663" cy="1143130"/>
          </a:xfrm>
          <a:prstGeom prst="rect">
            <a:avLst/>
          </a:prstGeom>
        </p:spPr>
      </p:pic>
    </p:spTree>
    <p:extLst>
      <p:ext uri="{BB962C8B-B14F-4D97-AF65-F5344CB8AC3E}">
        <p14:creationId xmlns:p14="http://schemas.microsoft.com/office/powerpoint/2010/main" val="4016652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0"/>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89176" y="0"/>
            <a:ext cx="11102691" cy="6858000"/>
          </a:xfrm>
          <a:prstGeom prst="rect">
            <a:avLst/>
          </a:prstGeom>
        </p:spPr>
      </p:pic>
      <p:pic>
        <p:nvPicPr>
          <p:cNvPr id="9" name="Picture 8"/>
          <p:cNvPicPr>
            <a:picLocks noChangeAspect="1"/>
          </p:cNvPicPr>
          <p:nvPr/>
        </p:nvPicPr>
        <p:blipFill>
          <a:blip r:embed="rId3">
            <a:alphaModFix amt="80000"/>
          </a:blip>
          <a:stretch>
            <a:fillRect/>
          </a:stretch>
        </p:blipFill>
        <p:spPr>
          <a:xfrm>
            <a:off x="1438157" y="520667"/>
            <a:ext cx="1562507" cy="1079500"/>
          </a:xfrm>
          <a:prstGeom prst="rect">
            <a:avLst/>
          </a:prstGeom>
        </p:spPr>
      </p:pic>
      <p:pic>
        <p:nvPicPr>
          <p:cNvPr id="10" name="Picture 9"/>
          <p:cNvPicPr>
            <a:picLocks noChangeAspect="1"/>
          </p:cNvPicPr>
          <p:nvPr/>
        </p:nvPicPr>
        <p:blipFill>
          <a:blip r:embed="rId4"/>
          <a:stretch>
            <a:fillRect/>
          </a:stretch>
        </p:blipFill>
        <p:spPr>
          <a:xfrm>
            <a:off x="2871696" y="520667"/>
            <a:ext cx="9324228" cy="1079500"/>
          </a:xfrm>
          <a:prstGeom prst="rect">
            <a:avLst/>
          </a:prstGeom>
        </p:spPr>
      </p:pic>
      <p:sp>
        <p:nvSpPr>
          <p:cNvPr id="11" name="Google Shape;45;p7"/>
          <p:cNvSpPr txBox="1">
            <a:spLocks noGrp="1"/>
          </p:cNvSpPr>
          <p:nvPr>
            <p:ph type="title"/>
          </p:nvPr>
        </p:nvSpPr>
        <p:spPr>
          <a:xfrm>
            <a:off x="3125014" y="524633"/>
            <a:ext cx="8542053" cy="1075600"/>
          </a:xfrm>
          <a:prstGeom prst="rect">
            <a:avLst/>
          </a:prstGeom>
          <a:noFill/>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pic>
        <p:nvPicPr>
          <p:cNvPr id="12" name="Picture 11"/>
          <p:cNvPicPr>
            <a:picLocks noChangeAspect="1"/>
          </p:cNvPicPr>
          <p:nvPr/>
        </p:nvPicPr>
        <p:blipFill>
          <a:blip r:embed="rId5"/>
          <a:stretch>
            <a:fillRect/>
          </a:stretch>
        </p:blipFill>
        <p:spPr>
          <a:xfrm>
            <a:off x="228659" y="457037"/>
            <a:ext cx="978663" cy="1143130"/>
          </a:xfrm>
          <a:prstGeom prst="rect">
            <a:avLst/>
          </a:prstGeom>
        </p:spPr>
      </p:pic>
      <p:sp>
        <p:nvSpPr>
          <p:cNvPr id="62" name="Google Shape;62;p9"/>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65" name="Google Shape;65;p9"/>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spTree>
    <p:extLst>
      <p:ext uri="{BB962C8B-B14F-4D97-AF65-F5344CB8AC3E}">
        <p14:creationId xmlns:p14="http://schemas.microsoft.com/office/powerpoint/2010/main" val="12036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89176" y="0"/>
            <a:ext cx="11102691" cy="6858000"/>
          </a:xfrm>
          <a:prstGeom prst="rect">
            <a:avLst/>
          </a:prstGeom>
        </p:spPr>
      </p:pic>
      <p:pic>
        <p:nvPicPr>
          <p:cNvPr id="9" name="Picture 8"/>
          <p:cNvPicPr>
            <a:picLocks noChangeAspect="1"/>
          </p:cNvPicPr>
          <p:nvPr/>
        </p:nvPicPr>
        <p:blipFill>
          <a:blip r:embed="rId3"/>
          <a:stretch>
            <a:fillRect/>
          </a:stretch>
        </p:blipFill>
        <p:spPr>
          <a:xfrm>
            <a:off x="228659" y="457037"/>
            <a:ext cx="978663" cy="1143130"/>
          </a:xfrm>
          <a:prstGeom prst="rect">
            <a:avLst/>
          </a:prstGeom>
        </p:spPr>
      </p:pic>
      <p:sp>
        <p:nvSpPr>
          <p:cNvPr id="69" name="Google Shape;69;p10"/>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72" name="Google Shape;72;p10"/>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pic>
        <p:nvPicPr>
          <p:cNvPr id="2" name="Picture 1"/>
          <p:cNvPicPr>
            <a:picLocks noChangeAspect="1"/>
          </p:cNvPicPr>
          <p:nvPr/>
        </p:nvPicPr>
        <p:blipFill>
          <a:blip r:embed="rId4"/>
          <a:stretch>
            <a:fillRect/>
          </a:stretch>
        </p:blipFill>
        <p:spPr>
          <a:xfrm>
            <a:off x="1504958" y="5810217"/>
            <a:ext cx="9540184" cy="520700"/>
          </a:xfrm>
          <a:prstGeom prst="rect">
            <a:avLst/>
          </a:prstGeom>
        </p:spPr>
      </p:pic>
      <p:pic>
        <p:nvPicPr>
          <p:cNvPr id="3" name="Picture 2"/>
          <p:cNvPicPr>
            <a:picLocks noChangeAspect="1"/>
          </p:cNvPicPr>
          <p:nvPr/>
        </p:nvPicPr>
        <p:blipFill>
          <a:blip r:embed="rId5">
            <a:alphaModFix amt="80000"/>
          </a:blip>
          <a:stretch>
            <a:fillRect/>
          </a:stretch>
        </p:blipFill>
        <p:spPr>
          <a:xfrm>
            <a:off x="928332" y="5808167"/>
            <a:ext cx="609759" cy="520700"/>
          </a:xfrm>
          <a:prstGeom prst="rect">
            <a:avLst/>
          </a:prstGeom>
        </p:spPr>
      </p:pic>
      <p:sp>
        <p:nvSpPr>
          <p:cNvPr id="71" name="Google Shape;71;p10"/>
          <p:cNvSpPr txBox="1">
            <a:spLocks noGrp="1"/>
          </p:cNvSpPr>
          <p:nvPr>
            <p:ph type="body" idx="1"/>
          </p:nvPr>
        </p:nvSpPr>
        <p:spPr>
          <a:xfrm>
            <a:off x="1741410" y="5808267"/>
            <a:ext cx="9056401" cy="522650"/>
          </a:xfrm>
          <a:prstGeom prst="rect">
            <a:avLst/>
          </a:prstGeom>
        </p:spPr>
        <p:txBody>
          <a:bodyPr spcFirstLastPara="1" wrap="square" lIns="91425" tIns="91425" rIns="91425" bIns="91425" anchor="ctr" anchorCtr="0">
            <a:noAutofit/>
          </a:bodyPr>
          <a:lstStyle>
            <a:lvl1pPr marL="609448" lvl="0" indent="-304724">
              <a:spcBef>
                <a:spcPts val="0"/>
              </a:spcBef>
              <a:spcAft>
                <a:spcPts val="0"/>
              </a:spcAft>
              <a:buClr>
                <a:srgbClr val="FFFFFF"/>
              </a:buClr>
              <a:buSzPts val="1600"/>
              <a:buNone/>
              <a:defRPr sz="2133">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662205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9176" y="0"/>
            <a:ext cx="11102691" cy="6858000"/>
          </a:xfrm>
          <a:prstGeom prst="rect">
            <a:avLst/>
          </a:prstGeom>
        </p:spPr>
      </p:pic>
      <p:pic>
        <p:nvPicPr>
          <p:cNvPr id="6" name="Picture 5"/>
          <p:cNvPicPr>
            <a:picLocks noChangeAspect="1"/>
          </p:cNvPicPr>
          <p:nvPr/>
        </p:nvPicPr>
        <p:blipFill>
          <a:blip r:embed="rId3"/>
          <a:stretch>
            <a:fillRect/>
          </a:stretch>
        </p:blipFill>
        <p:spPr>
          <a:xfrm>
            <a:off x="228659" y="457037"/>
            <a:ext cx="978663" cy="1143130"/>
          </a:xfrm>
          <a:prstGeom prst="rect">
            <a:avLst/>
          </a:prstGeom>
        </p:spPr>
      </p:pic>
      <p:sp>
        <p:nvSpPr>
          <p:cNvPr id="76" name="Google Shape;76;p11"/>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77" name="Google Shape;77;p11"/>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spTree>
    <p:extLst>
      <p:ext uri="{BB962C8B-B14F-4D97-AF65-F5344CB8AC3E}">
        <p14:creationId xmlns:p14="http://schemas.microsoft.com/office/powerpoint/2010/main" val="1047893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with icon space">
  <p:cSld name="Blank with icon space">
    <p:spTree>
      <p:nvGrpSpPr>
        <p:cNvPr id="1" name="Shape 78"/>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89176" y="0"/>
            <a:ext cx="11102691" cy="6858000"/>
          </a:xfrm>
          <a:prstGeom prst="rect">
            <a:avLst/>
          </a:prstGeom>
        </p:spPr>
      </p:pic>
      <p:pic>
        <p:nvPicPr>
          <p:cNvPr id="7" name="Picture 6"/>
          <p:cNvPicPr>
            <a:picLocks noChangeAspect="1"/>
          </p:cNvPicPr>
          <p:nvPr/>
        </p:nvPicPr>
        <p:blipFill>
          <a:blip r:embed="rId3"/>
          <a:stretch>
            <a:fillRect/>
          </a:stretch>
        </p:blipFill>
        <p:spPr>
          <a:xfrm>
            <a:off x="228659" y="457037"/>
            <a:ext cx="978663" cy="1143130"/>
          </a:xfrm>
          <a:prstGeom prst="rect">
            <a:avLst/>
          </a:prstGeom>
        </p:spPr>
      </p:pic>
      <p:sp>
        <p:nvSpPr>
          <p:cNvPr id="80" name="Google Shape;80;p12"/>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81" name="Google Shape;81;p12"/>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rtl="0">
              <a:buNone/>
              <a:defRPr>
                <a:latin typeface="+mj-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dirty="0"/>
          </a:p>
        </p:txBody>
      </p:sp>
      <p:sp>
        <p:nvSpPr>
          <p:cNvPr id="82" name="Google Shape;82;p12"/>
          <p:cNvSpPr/>
          <p:nvPr/>
        </p:nvSpPr>
        <p:spPr>
          <a:xfrm>
            <a:off x="1580852" y="524567"/>
            <a:ext cx="1075600" cy="10756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Tree>
    <p:extLst>
      <p:ext uri="{BB962C8B-B14F-4D97-AF65-F5344CB8AC3E}">
        <p14:creationId xmlns:p14="http://schemas.microsoft.com/office/powerpoint/2010/main" val="1931857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ackground image">
  <p:cSld name="Full background image">
    <p:spTree>
      <p:nvGrpSpPr>
        <p:cNvPr id="1" name="Shape 83"/>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79865" y="0"/>
            <a:ext cx="2312002" cy="6858000"/>
          </a:xfrm>
          <a:prstGeom prst="rect">
            <a:avLst/>
          </a:prstGeom>
        </p:spPr>
      </p:pic>
      <p:sp>
        <p:nvSpPr>
          <p:cNvPr id="85" name="Google Shape;85;p13"/>
          <p:cNvSpPr/>
          <p:nvPr/>
        </p:nvSpPr>
        <p:spPr>
          <a:xfrm>
            <a:off x="11667068"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86" name="Google Shape;86;p13"/>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rtl="0">
              <a:buNone/>
              <a:defRPr>
                <a:latin typeface="+mj-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dirty="0"/>
          </a:p>
        </p:txBody>
      </p:sp>
      <p:pic>
        <p:nvPicPr>
          <p:cNvPr id="6" name="Picture 5"/>
          <p:cNvPicPr>
            <a:picLocks noChangeAspect="1"/>
          </p:cNvPicPr>
          <p:nvPr/>
        </p:nvPicPr>
        <p:blipFill>
          <a:blip r:embed="rId3"/>
          <a:stretch>
            <a:fillRect/>
          </a:stretch>
        </p:blipFill>
        <p:spPr>
          <a:xfrm>
            <a:off x="228659" y="457037"/>
            <a:ext cx="978663" cy="1143130"/>
          </a:xfrm>
          <a:prstGeom prst="rect">
            <a:avLst/>
          </a:prstGeom>
        </p:spPr>
      </p:pic>
    </p:spTree>
    <p:extLst>
      <p:ext uri="{BB962C8B-B14F-4D97-AF65-F5344CB8AC3E}">
        <p14:creationId xmlns:p14="http://schemas.microsoft.com/office/powerpoint/2010/main" val="651792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EC11-7FB8-3DE6-D863-6E97AA374A82}"/>
              </a:ext>
            </a:extLst>
          </p:cNvPr>
          <p:cNvSpPr>
            <a:spLocks noGrp="1"/>
          </p:cNvSpPr>
          <p:nvPr>
            <p:ph type="ctrTitle"/>
          </p:nvPr>
        </p:nvSpPr>
        <p:spPr>
          <a:xfrm>
            <a:off x="1454871" y="4138369"/>
            <a:ext cx="9282260" cy="879883"/>
          </a:xfrm>
          <a:prstGeom prst="rect">
            <a:avLst/>
          </a:prstGeom>
        </p:spPr>
        <p:txBody>
          <a:bodyPr anchor="ctr"/>
          <a:lstStyle>
            <a:lvl1pPr algn="ctr">
              <a:defRPr sz="5998"/>
            </a:lvl1pPr>
          </a:lstStyle>
          <a:p>
            <a:r>
              <a:rPr lang="en-US" dirty="0"/>
              <a:t>Click to edit Master title style</a:t>
            </a:r>
          </a:p>
        </p:txBody>
      </p:sp>
      <p:sp>
        <p:nvSpPr>
          <p:cNvPr id="3" name="Subtitle 2">
            <a:extLst>
              <a:ext uri="{FF2B5EF4-FFF2-40B4-BE49-F238E27FC236}">
                <a16:creationId xmlns:a16="http://schemas.microsoft.com/office/drawing/2014/main" id="{1FCB058E-C9EC-C815-D856-F40CBDA59357}"/>
              </a:ext>
            </a:extLst>
          </p:cNvPr>
          <p:cNvSpPr>
            <a:spLocks noGrp="1"/>
          </p:cNvSpPr>
          <p:nvPr>
            <p:ph type="subTitle" idx="1"/>
          </p:nvPr>
        </p:nvSpPr>
        <p:spPr>
          <a:xfrm>
            <a:off x="1454871" y="5260156"/>
            <a:ext cx="9282260" cy="516118"/>
          </a:xfrm>
        </p:spPr>
        <p:txBody>
          <a:bodyPr anchor="ct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2143687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7DDE-6D98-C5AB-E8CB-027F3D2AC82E}"/>
              </a:ext>
            </a:extLst>
          </p:cNvPr>
          <p:cNvSpPr>
            <a:spLocks noGrp="1"/>
          </p:cNvSpPr>
          <p:nvPr>
            <p:ph type="title"/>
          </p:nvPr>
        </p:nvSpPr>
        <p:spPr>
          <a:xfrm>
            <a:off x="659091" y="591369"/>
            <a:ext cx="8164398" cy="869786"/>
          </a:xfrm>
          <a:prstGeom prst="rect">
            <a:avLst/>
          </a:prstGeo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F89E8846-0634-CF63-7F9D-F7F8880BFECC}"/>
              </a:ext>
            </a:extLst>
          </p:cNvPr>
          <p:cNvSpPr>
            <a:spLocks noGrp="1"/>
          </p:cNvSpPr>
          <p:nvPr>
            <p:ph idx="1"/>
          </p:nvPr>
        </p:nvSpPr>
        <p:spPr>
          <a:xfrm>
            <a:off x="659091" y="1825625"/>
            <a:ext cx="816439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4872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D87C-2EF0-4F08-C36C-C2D834D7BB6B}"/>
              </a:ext>
            </a:extLst>
          </p:cNvPr>
          <p:cNvSpPr>
            <a:spLocks noGrp="1"/>
          </p:cNvSpPr>
          <p:nvPr>
            <p:ph type="title"/>
          </p:nvPr>
        </p:nvSpPr>
        <p:spPr>
          <a:xfrm>
            <a:off x="831850" y="2562457"/>
            <a:ext cx="10515600" cy="989093"/>
          </a:xfrm>
          <a:prstGeom prst="rect">
            <a:avLst/>
          </a:prstGeom>
        </p:spPr>
        <p:txBody>
          <a:bodyPr anchor="ctr"/>
          <a:lstStyle>
            <a:lvl1pPr algn="ctr">
              <a:defRPr sz="5998"/>
            </a:lvl1pPr>
          </a:lstStyle>
          <a:p>
            <a:r>
              <a:rPr lang="en-US" dirty="0"/>
              <a:t>Click to edit Master title style</a:t>
            </a:r>
          </a:p>
        </p:txBody>
      </p:sp>
      <p:sp>
        <p:nvSpPr>
          <p:cNvPr id="3" name="Text Placeholder 2">
            <a:extLst>
              <a:ext uri="{FF2B5EF4-FFF2-40B4-BE49-F238E27FC236}">
                <a16:creationId xmlns:a16="http://schemas.microsoft.com/office/drawing/2014/main" id="{4BA3135B-701F-A819-5670-AE9DBEF1B4C1}"/>
              </a:ext>
            </a:extLst>
          </p:cNvPr>
          <p:cNvSpPr>
            <a:spLocks noGrp="1"/>
          </p:cNvSpPr>
          <p:nvPr>
            <p:ph type="body" idx="1"/>
          </p:nvPr>
        </p:nvSpPr>
        <p:spPr>
          <a:xfrm>
            <a:off x="831850" y="3769056"/>
            <a:ext cx="10515600" cy="520141"/>
          </a:xfrm>
        </p:spPr>
        <p:txBody>
          <a:bodyPr anchor="ctr"/>
          <a:lstStyle>
            <a:lvl1pPr marL="0" indent="0" algn="ctr">
              <a:buNone/>
              <a:defRPr sz="2399">
                <a:solidFill>
                  <a:srgbClr val="003B5C"/>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4371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8C79E68-A441-5327-7EAF-39D4CBDD7953}"/>
              </a:ext>
            </a:extLst>
          </p:cNvPr>
          <p:cNvSpPr>
            <a:spLocks noGrp="1"/>
          </p:cNvSpPr>
          <p:nvPr>
            <p:ph type="title"/>
          </p:nvPr>
        </p:nvSpPr>
        <p:spPr>
          <a:xfrm>
            <a:off x="659091" y="591369"/>
            <a:ext cx="8164398" cy="869786"/>
          </a:xfrm>
          <a:prstGeom prst="rect">
            <a:avLst/>
          </a:prstGeom>
        </p:spPr>
        <p:txBody>
          <a:bodyPr anchor="b"/>
          <a:lstStyle/>
          <a:p>
            <a:r>
              <a:rPr lang="en-US" dirty="0"/>
              <a:t>Click to edit Master title style</a:t>
            </a:r>
          </a:p>
        </p:txBody>
      </p:sp>
      <p:sp>
        <p:nvSpPr>
          <p:cNvPr id="9" name="Content Placeholder 2">
            <a:extLst>
              <a:ext uri="{FF2B5EF4-FFF2-40B4-BE49-F238E27FC236}">
                <a16:creationId xmlns:a16="http://schemas.microsoft.com/office/drawing/2014/main" id="{54DFEC86-F549-949A-0118-3E9A3B5EE73B}"/>
              </a:ext>
            </a:extLst>
          </p:cNvPr>
          <p:cNvSpPr>
            <a:spLocks noGrp="1"/>
          </p:cNvSpPr>
          <p:nvPr>
            <p:ph idx="1"/>
          </p:nvPr>
        </p:nvSpPr>
        <p:spPr>
          <a:xfrm>
            <a:off x="659091" y="1825625"/>
            <a:ext cx="47707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8B0CE26-0218-3E06-3500-41B51899CD65}"/>
              </a:ext>
            </a:extLst>
          </p:cNvPr>
          <p:cNvSpPr>
            <a:spLocks noGrp="1"/>
          </p:cNvSpPr>
          <p:nvPr>
            <p:ph idx="10"/>
          </p:nvPr>
        </p:nvSpPr>
        <p:spPr>
          <a:xfrm>
            <a:off x="5627806" y="1825625"/>
            <a:ext cx="47707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0008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8C79E68-A441-5327-7EAF-39D4CBDD7953}"/>
              </a:ext>
            </a:extLst>
          </p:cNvPr>
          <p:cNvSpPr>
            <a:spLocks noGrp="1"/>
          </p:cNvSpPr>
          <p:nvPr>
            <p:ph type="title"/>
          </p:nvPr>
        </p:nvSpPr>
        <p:spPr>
          <a:xfrm>
            <a:off x="659091" y="591369"/>
            <a:ext cx="8164398" cy="869786"/>
          </a:xfrm>
          <a:prstGeom prst="rect">
            <a:avLst/>
          </a:prstGeom>
        </p:spPr>
        <p:txBody>
          <a:bodyPr anchor="b"/>
          <a:lstStyle/>
          <a:p>
            <a:r>
              <a:rPr lang="en-US" dirty="0"/>
              <a:t>Click to edit Master title style</a:t>
            </a:r>
          </a:p>
        </p:txBody>
      </p:sp>
      <p:sp>
        <p:nvSpPr>
          <p:cNvPr id="9" name="Content Placeholder 2">
            <a:extLst>
              <a:ext uri="{FF2B5EF4-FFF2-40B4-BE49-F238E27FC236}">
                <a16:creationId xmlns:a16="http://schemas.microsoft.com/office/drawing/2014/main" id="{54DFEC86-F549-949A-0118-3E9A3B5EE73B}"/>
              </a:ext>
            </a:extLst>
          </p:cNvPr>
          <p:cNvSpPr>
            <a:spLocks noGrp="1"/>
          </p:cNvSpPr>
          <p:nvPr>
            <p:ph idx="1"/>
          </p:nvPr>
        </p:nvSpPr>
        <p:spPr>
          <a:xfrm>
            <a:off x="659093" y="1825625"/>
            <a:ext cx="320052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87997028-F2BA-B264-C37A-A326569B6915}"/>
              </a:ext>
            </a:extLst>
          </p:cNvPr>
          <p:cNvSpPr>
            <a:spLocks noGrp="1"/>
          </p:cNvSpPr>
          <p:nvPr>
            <p:ph idx="10"/>
          </p:nvPr>
        </p:nvSpPr>
        <p:spPr>
          <a:xfrm>
            <a:off x="4072280" y="1825625"/>
            <a:ext cx="320052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A29C49F9-3DB4-6EDB-417B-2BC094A30FE9}"/>
              </a:ext>
            </a:extLst>
          </p:cNvPr>
          <p:cNvSpPr>
            <a:spLocks noGrp="1"/>
          </p:cNvSpPr>
          <p:nvPr>
            <p:ph idx="11"/>
          </p:nvPr>
        </p:nvSpPr>
        <p:spPr>
          <a:xfrm>
            <a:off x="7485467" y="1825625"/>
            <a:ext cx="320052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705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EBF77B4-F841-5BB6-5431-79A1C48133E7}"/>
              </a:ext>
            </a:extLst>
          </p:cNvPr>
          <p:cNvSpPr>
            <a:spLocks noGrp="1"/>
          </p:cNvSpPr>
          <p:nvPr>
            <p:ph type="title"/>
          </p:nvPr>
        </p:nvSpPr>
        <p:spPr>
          <a:xfrm>
            <a:off x="659091" y="591369"/>
            <a:ext cx="8164398" cy="869786"/>
          </a:xfrm>
          <a:prstGeom prst="rect">
            <a:avLst/>
          </a:prstGeom>
        </p:spPr>
        <p:txBody>
          <a:bodyPr anchor="b"/>
          <a:lstStyle/>
          <a:p>
            <a:r>
              <a:rPr lang="en-US" dirty="0"/>
              <a:t>Click to edit Master title style</a:t>
            </a:r>
          </a:p>
        </p:txBody>
      </p:sp>
    </p:spTree>
    <p:extLst>
      <p:ext uri="{BB962C8B-B14F-4D97-AF65-F5344CB8AC3E}">
        <p14:creationId xmlns:p14="http://schemas.microsoft.com/office/powerpoint/2010/main" val="3783152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DC22DE-0228-BDF1-3CFA-D474B9BD45BC}"/>
              </a:ext>
            </a:extLst>
          </p:cNvPr>
          <p:cNvSpPr>
            <a:spLocks noGrp="1"/>
          </p:cNvSpPr>
          <p:nvPr>
            <p:ph type="body" sz="quarter" idx="10"/>
          </p:nvPr>
        </p:nvSpPr>
        <p:spPr>
          <a:xfrm>
            <a:off x="2422657" y="1913642"/>
            <a:ext cx="7343512" cy="2326888"/>
          </a:xfrm>
        </p:spPr>
        <p:txBody>
          <a:bodyPr anchor="ctr"/>
          <a:lstStyle>
            <a:lvl1pPr marL="0" indent="0" algn="ctr">
              <a:buNone/>
              <a:defRPr/>
            </a:lvl1pPr>
          </a:lstStyle>
          <a:p>
            <a:pPr lvl="0"/>
            <a:r>
              <a:rPr lang="en-US" dirty="0"/>
              <a:t>Click to edit Master text styles</a:t>
            </a:r>
          </a:p>
        </p:txBody>
      </p:sp>
      <p:sp>
        <p:nvSpPr>
          <p:cNvPr id="2" name="Text Placeholder 2">
            <a:extLst>
              <a:ext uri="{FF2B5EF4-FFF2-40B4-BE49-F238E27FC236}">
                <a16:creationId xmlns:a16="http://schemas.microsoft.com/office/drawing/2014/main" id="{6FDBBE2E-C897-9A68-8F4A-AC7020D98752}"/>
              </a:ext>
            </a:extLst>
          </p:cNvPr>
          <p:cNvSpPr>
            <a:spLocks noGrp="1"/>
          </p:cNvSpPr>
          <p:nvPr>
            <p:ph type="body" sz="quarter" idx="11"/>
          </p:nvPr>
        </p:nvSpPr>
        <p:spPr>
          <a:xfrm>
            <a:off x="2422657" y="4411980"/>
            <a:ext cx="7343512" cy="529590"/>
          </a:xfrm>
        </p:spPr>
        <p:txBody>
          <a:bodyPr anchor="ctr">
            <a:normAutofit/>
          </a:bodyPr>
          <a:lstStyle>
            <a:lvl1pPr marL="0" indent="0" algn="ctr">
              <a:buNone/>
              <a:defRPr sz="1999"/>
            </a:lvl1pPr>
          </a:lstStyle>
          <a:p>
            <a:pPr lvl="0"/>
            <a:r>
              <a:rPr lang="en-US" dirty="0"/>
              <a:t>Click to edit Master text styles</a:t>
            </a:r>
          </a:p>
        </p:txBody>
      </p:sp>
    </p:spTree>
    <p:extLst>
      <p:ext uri="{BB962C8B-B14F-4D97-AF65-F5344CB8AC3E}">
        <p14:creationId xmlns:p14="http://schemas.microsoft.com/office/powerpoint/2010/main" val="763044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B1CD2E4-BED0-E737-E2F0-26DC3AC0C2F4}"/>
              </a:ext>
            </a:extLst>
          </p:cNvPr>
          <p:cNvSpPr>
            <a:spLocks noGrp="1"/>
          </p:cNvSpPr>
          <p:nvPr>
            <p:ph type="pic" sz="quarter" idx="10"/>
          </p:nvPr>
        </p:nvSpPr>
        <p:spPr>
          <a:xfrm>
            <a:off x="388621" y="748508"/>
            <a:ext cx="8481060" cy="5360987"/>
          </a:xfrm>
        </p:spPr>
        <p:txBody>
          <a:bodyPr/>
          <a:lstStyle/>
          <a:p>
            <a:endParaRPr lang="en-US" dirty="0"/>
          </a:p>
        </p:txBody>
      </p:sp>
    </p:spTree>
    <p:extLst>
      <p:ext uri="{BB962C8B-B14F-4D97-AF65-F5344CB8AC3E}">
        <p14:creationId xmlns:p14="http://schemas.microsoft.com/office/powerpoint/2010/main" val="1320691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799A8C-436B-9DA8-7A03-D75AC53C8399}"/>
              </a:ext>
            </a:extLst>
          </p:cNvPr>
          <p:cNvSpPr>
            <a:spLocks noGrp="1"/>
          </p:cNvSpPr>
          <p:nvPr>
            <p:ph type="pic" sz="quarter" idx="10"/>
          </p:nvPr>
        </p:nvSpPr>
        <p:spPr>
          <a:xfrm>
            <a:off x="388621" y="748508"/>
            <a:ext cx="8481060" cy="5360987"/>
          </a:xfrm>
        </p:spPr>
        <p:txBody>
          <a:bodyPr/>
          <a:lstStyle/>
          <a:p>
            <a:endParaRPr lang="en-US" dirty="0"/>
          </a:p>
        </p:txBody>
      </p:sp>
    </p:spTree>
    <p:extLst>
      <p:ext uri="{BB962C8B-B14F-4D97-AF65-F5344CB8AC3E}">
        <p14:creationId xmlns:p14="http://schemas.microsoft.com/office/powerpoint/2010/main" val="2621516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CE41CC6-B13F-5A5F-7CE3-10D9FD33CF22}"/>
              </a:ext>
            </a:extLst>
          </p:cNvPr>
          <p:cNvSpPr>
            <a:spLocks noGrp="1"/>
          </p:cNvSpPr>
          <p:nvPr>
            <p:ph type="pic" sz="quarter" idx="10"/>
          </p:nvPr>
        </p:nvSpPr>
        <p:spPr>
          <a:xfrm>
            <a:off x="388621" y="748508"/>
            <a:ext cx="8481060" cy="5360987"/>
          </a:xfrm>
        </p:spPr>
        <p:txBody>
          <a:bodyPr/>
          <a:lstStyle/>
          <a:p>
            <a:endParaRPr lang="en-US" dirty="0"/>
          </a:p>
        </p:txBody>
      </p:sp>
      <p:sp>
        <p:nvSpPr>
          <p:cNvPr id="4" name="Text Placeholder 3">
            <a:extLst>
              <a:ext uri="{FF2B5EF4-FFF2-40B4-BE49-F238E27FC236}">
                <a16:creationId xmlns:a16="http://schemas.microsoft.com/office/drawing/2014/main" id="{E88ACBC9-AFD7-7430-A34F-25EB36867DB1}"/>
              </a:ext>
            </a:extLst>
          </p:cNvPr>
          <p:cNvSpPr>
            <a:spLocks noGrp="1"/>
          </p:cNvSpPr>
          <p:nvPr>
            <p:ph type="body" sz="quarter" idx="11"/>
          </p:nvPr>
        </p:nvSpPr>
        <p:spPr>
          <a:xfrm>
            <a:off x="9143999" y="748506"/>
            <a:ext cx="2659381" cy="3862388"/>
          </a:xfrm>
        </p:spPr>
        <p:txBody>
          <a:bodyP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9649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With Caption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60E03FD-B022-E637-FD31-A6DA9260CCBD}"/>
              </a:ext>
            </a:extLst>
          </p:cNvPr>
          <p:cNvSpPr>
            <a:spLocks noGrp="1"/>
          </p:cNvSpPr>
          <p:nvPr>
            <p:ph type="pic" sz="quarter" idx="10"/>
          </p:nvPr>
        </p:nvSpPr>
        <p:spPr>
          <a:xfrm>
            <a:off x="388621" y="748508"/>
            <a:ext cx="8481060" cy="5360987"/>
          </a:xfrm>
        </p:spPr>
        <p:txBody>
          <a:bodyPr/>
          <a:lstStyle/>
          <a:p>
            <a:endParaRPr lang="en-US" dirty="0"/>
          </a:p>
        </p:txBody>
      </p:sp>
      <p:sp>
        <p:nvSpPr>
          <p:cNvPr id="5" name="Text Placeholder 3">
            <a:extLst>
              <a:ext uri="{FF2B5EF4-FFF2-40B4-BE49-F238E27FC236}">
                <a16:creationId xmlns:a16="http://schemas.microsoft.com/office/drawing/2014/main" id="{8056FF77-4469-5F74-760D-49A38340DB40}"/>
              </a:ext>
            </a:extLst>
          </p:cNvPr>
          <p:cNvSpPr>
            <a:spLocks noGrp="1"/>
          </p:cNvSpPr>
          <p:nvPr>
            <p:ph type="body" sz="quarter" idx="12"/>
          </p:nvPr>
        </p:nvSpPr>
        <p:spPr>
          <a:xfrm>
            <a:off x="9143999" y="748506"/>
            <a:ext cx="2659381" cy="3862388"/>
          </a:xfrm>
        </p:spPr>
        <p:txBody>
          <a:bodyPr/>
          <a:lstStyle>
            <a:lvl1pPr marL="0" indent="0">
              <a:buNone/>
              <a:defRPr>
                <a:solidFill>
                  <a:schemeClr val="bg1"/>
                </a:solidFill>
              </a:defRPr>
            </a:lvl1pPr>
            <a:lvl2pPr marL="457063" indent="0">
              <a:buNone/>
              <a:defRPr>
                <a:solidFill>
                  <a:schemeClr val="bg1"/>
                </a:solidFill>
              </a:defRPr>
            </a:lvl2pPr>
            <a:lvl3pPr marL="914126" indent="0">
              <a:buNone/>
              <a:defRPr>
                <a:solidFill>
                  <a:schemeClr val="bg1"/>
                </a:solidFill>
              </a:defRPr>
            </a:lvl3pPr>
            <a:lvl4pPr marL="1371189" indent="0">
              <a:buNone/>
              <a:defRPr>
                <a:solidFill>
                  <a:schemeClr val="bg1"/>
                </a:solidFill>
              </a:defRPr>
            </a:lvl4pPr>
            <a:lvl5pPr marL="1828251"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803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245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62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arg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78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arge Log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294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11/29/2022</a:t>
            </a:r>
          </a:p>
        </p:txBody>
      </p:sp>
      <p:sp>
        <p:nvSpPr>
          <p:cNvPr id="5" name="Footer Placeholder 4"/>
          <p:cNvSpPr>
            <a:spLocks noGrp="1"/>
          </p:cNvSpPr>
          <p:nvPr>
            <p:ph type="ftr" sz="quarter" idx="11"/>
          </p:nvPr>
        </p:nvSpPr>
        <p:spPr/>
        <p:txBody>
          <a:bodyPr/>
          <a:lstStyle/>
          <a:p>
            <a:r>
              <a:rPr lang="en-US" dirty="0"/>
              <a:t>TGI Research Council Nov 2022</a:t>
            </a:r>
          </a:p>
        </p:txBody>
      </p:sp>
      <p:sp>
        <p:nvSpPr>
          <p:cNvPr id="6" name="Slide Number Placeholder 5"/>
          <p:cNvSpPr>
            <a:spLocks noGrp="1"/>
          </p:cNvSpPr>
          <p:nvPr>
            <p:ph type="sldNum" sz="quarter" idx="12"/>
          </p:nvPr>
        </p:nvSpPr>
        <p:spPr/>
        <p:txBody>
          <a:bodyPr/>
          <a:lstStyle/>
          <a:p>
            <a:fld id="{3DBA3998-EC61-9A46-B6FA-BB852D8D6FA0}" type="slidenum">
              <a:rPr lang="en-US" smtClean="0"/>
              <a:pPr/>
              <a:t>‹#›</a:t>
            </a:fld>
            <a:endParaRPr lang="en-US" dirty="0"/>
          </a:p>
        </p:txBody>
      </p:sp>
      <p:pic>
        <p:nvPicPr>
          <p:cNvPr id="7" name="Picture 6">
            <a:extLst>
              <a:ext uri="{FF2B5EF4-FFF2-40B4-BE49-F238E27FC236}">
                <a16:creationId xmlns:a16="http://schemas.microsoft.com/office/drawing/2014/main" id="{048351C2-CDD0-28FF-B4B4-9765AF1C4FC8}"/>
              </a:ext>
            </a:extLst>
          </p:cNvPr>
          <p:cNvPicPr>
            <a:picLocks noChangeAspect="1"/>
          </p:cNvPicPr>
          <p:nvPr userDrawn="1"/>
        </p:nvPicPr>
        <p:blipFill>
          <a:blip r:embed="rId2"/>
          <a:stretch>
            <a:fillRect/>
          </a:stretch>
        </p:blipFill>
        <p:spPr>
          <a:xfrm>
            <a:off x="0" y="3755136"/>
            <a:ext cx="12192000" cy="3102864"/>
          </a:xfrm>
          <a:prstGeom prst="rect">
            <a:avLst/>
          </a:prstGeom>
        </p:spPr>
      </p:pic>
      <p:pic>
        <p:nvPicPr>
          <p:cNvPr id="8" name="Picture 7">
            <a:extLst>
              <a:ext uri="{FF2B5EF4-FFF2-40B4-BE49-F238E27FC236}">
                <a16:creationId xmlns:a16="http://schemas.microsoft.com/office/drawing/2014/main" id="{17F86E51-5061-CC27-7649-F191FEE785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09691" y="548640"/>
            <a:ext cx="9372619" cy="911354"/>
          </a:xfrm>
          <a:prstGeom prst="rect">
            <a:avLst/>
          </a:prstGeom>
        </p:spPr>
      </p:pic>
    </p:spTree>
    <p:extLst>
      <p:ext uri="{BB962C8B-B14F-4D97-AF65-F5344CB8AC3E}">
        <p14:creationId xmlns:p14="http://schemas.microsoft.com/office/powerpoint/2010/main" val="1158926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11/29/2022</a:t>
            </a:r>
          </a:p>
        </p:txBody>
      </p:sp>
      <p:sp>
        <p:nvSpPr>
          <p:cNvPr id="5" name="Footer Placeholder 4"/>
          <p:cNvSpPr>
            <a:spLocks noGrp="1"/>
          </p:cNvSpPr>
          <p:nvPr>
            <p:ph type="ftr" sz="quarter" idx="11"/>
          </p:nvPr>
        </p:nvSpPr>
        <p:spPr/>
        <p:txBody>
          <a:bodyPr/>
          <a:lstStyle/>
          <a:p>
            <a:r>
              <a:rPr lang="en-US" dirty="0"/>
              <a:t>TGI Research Council Nov 2022</a:t>
            </a:r>
          </a:p>
        </p:txBody>
      </p:sp>
      <p:sp>
        <p:nvSpPr>
          <p:cNvPr id="6" name="Slide Number Placeholder 5"/>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429414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11/29/2022</a:t>
            </a:r>
          </a:p>
        </p:txBody>
      </p:sp>
      <p:sp>
        <p:nvSpPr>
          <p:cNvPr id="5" name="Footer Placeholder 4"/>
          <p:cNvSpPr>
            <a:spLocks noGrp="1"/>
          </p:cNvSpPr>
          <p:nvPr>
            <p:ph type="ftr" sz="quarter" idx="11"/>
          </p:nvPr>
        </p:nvSpPr>
        <p:spPr/>
        <p:txBody>
          <a:bodyPr/>
          <a:lstStyle/>
          <a:p>
            <a:r>
              <a:rPr lang="en-US" dirty="0"/>
              <a:t>TGI Research Council Nov 2022</a:t>
            </a:r>
          </a:p>
        </p:txBody>
      </p:sp>
      <p:sp>
        <p:nvSpPr>
          <p:cNvPr id="6" name="Slide Number Placeholder 5"/>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512850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11/29/2022</a:t>
            </a:r>
          </a:p>
        </p:txBody>
      </p:sp>
      <p:sp>
        <p:nvSpPr>
          <p:cNvPr id="6" name="Footer Placeholder 5"/>
          <p:cNvSpPr>
            <a:spLocks noGrp="1"/>
          </p:cNvSpPr>
          <p:nvPr>
            <p:ph type="ftr" sz="quarter" idx="11"/>
          </p:nvPr>
        </p:nvSpPr>
        <p:spPr/>
        <p:txBody>
          <a:bodyPr/>
          <a:lstStyle/>
          <a:p>
            <a:r>
              <a:rPr lang="en-US" dirty="0"/>
              <a:t>TGI Research Council Nov 2022</a:t>
            </a:r>
          </a:p>
        </p:txBody>
      </p:sp>
      <p:sp>
        <p:nvSpPr>
          <p:cNvPr id="7" name="Slide Number Placeholder 6"/>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3120934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11/29/2022</a:t>
            </a:r>
          </a:p>
        </p:txBody>
      </p:sp>
      <p:sp>
        <p:nvSpPr>
          <p:cNvPr id="8" name="Footer Placeholder 7"/>
          <p:cNvSpPr>
            <a:spLocks noGrp="1"/>
          </p:cNvSpPr>
          <p:nvPr>
            <p:ph type="ftr" sz="quarter" idx="11"/>
          </p:nvPr>
        </p:nvSpPr>
        <p:spPr/>
        <p:txBody>
          <a:bodyPr/>
          <a:lstStyle/>
          <a:p>
            <a:r>
              <a:rPr lang="en-US" dirty="0"/>
              <a:t>TGI Research Council Nov 2022</a:t>
            </a:r>
          </a:p>
        </p:txBody>
      </p:sp>
      <p:sp>
        <p:nvSpPr>
          <p:cNvPr id="9" name="Slide Number Placeholder 8"/>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2054204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11/29/2022</a:t>
            </a:r>
          </a:p>
        </p:txBody>
      </p:sp>
      <p:sp>
        <p:nvSpPr>
          <p:cNvPr id="4" name="Footer Placeholder 3"/>
          <p:cNvSpPr>
            <a:spLocks noGrp="1"/>
          </p:cNvSpPr>
          <p:nvPr>
            <p:ph type="ftr" sz="quarter" idx="11"/>
          </p:nvPr>
        </p:nvSpPr>
        <p:spPr/>
        <p:txBody>
          <a:bodyPr/>
          <a:lstStyle/>
          <a:p>
            <a:r>
              <a:rPr lang="en-US" dirty="0"/>
              <a:t>TGI Research Council Nov 2022</a:t>
            </a:r>
          </a:p>
        </p:txBody>
      </p:sp>
      <p:sp>
        <p:nvSpPr>
          <p:cNvPr id="5" name="Slide Number Placeholder 4"/>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3272974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11/29/2022</a:t>
            </a:r>
          </a:p>
        </p:txBody>
      </p:sp>
      <p:sp>
        <p:nvSpPr>
          <p:cNvPr id="3" name="Footer Placeholder 2"/>
          <p:cNvSpPr>
            <a:spLocks noGrp="1"/>
          </p:cNvSpPr>
          <p:nvPr>
            <p:ph type="ftr" sz="quarter" idx="11"/>
          </p:nvPr>
        </p:nvSpPr>
        <p:spPr/>
        <p:txBody>
          <a:bodyPr/>
          <a:lstStyle/>
          <a:p>
            <a:r>
              <a:rPr lang="en-US" dirty="0"/>
              <a:t>TGI Research Council Nov 2022</a:t>
            </a:r>
          </a:p>
        </p:txBody>
      </p:sp>
      <p:sp>
        <p:nvSpPr>
          <p:cNvPr id="4" name="Slide Number Placeholder 3"/>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701990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11/29/2022</a:t>
            </a:r>
          </a:p>
        </p:txBody>
      </p:sp>
      <p:sp>
        <p:nvSpPr>
          <p:cNvPr id="6" name="Footer Placeholder 5"/>
          <p:cNvSpPr>
            <a:spLocks noGrp="1"/>
          </p:cNvSpPr>
          <p:nvPr>
            <p:ph type="ftr" sz="quarter" idx="11"/>
          </p:nvPr>
        </p:nvSpPr>
        <p:spPr/>
        <p:txBody>
          <a:bodyPr/>
          <a:lstStyle/>
          <a:p>
            <a:r>
              <a:rPr lang="en-US" dirty="0"/>
              <a:t>TGI Research Council Nov 2022</a:t>
            </a:r>
          </a:p>
        </p:txBody>
      </p:sp>
      <p:sp>
        <p:nvSpPr>
          <p:cNvPr id="7" name="Slide Number Placeholder 6"/>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2722393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11/29/2022</a:t>
            </a:r>
          </a:p>
        </p:txBody>
      </p:sp>
      <p:sp>
        <p:nvSpPr>
          <p:cNvPr id="6" name="Footer Placeholder 5"/>
          <p:cNvSpPr>
            <a:spLocks noGrp="1"/>
          </p:cNvSpPr>
          <p:nvPr>
            <p:ph type="ftr" sz="quarter" idx="11"/>
          </p:nvPr>
        </p:nvSpPr>
        <p:spPr/>
        <p:txBody>
          <a:bodyPr/>
          <a:lstStyle/>
          <a:p>
            <a:r>
              <a:rPr lang="en-US" dirty="0"/>
              <a:t>TGI Research Council Nov 2022</a:t>
            </a:r>
          </a:p>
        </p:txBody>
      </p:sp>
      <p:sp>
        <p:nvSpPr>
          <p:cNvPr id="7" name="Slide Number Placeholder 6"/>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964494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11/29/2022</a:t>
            </a:r>
          </a:p>
        </p:txBody>
      </p:sp>
      <p:sp>
        <p:nvSpPr>
          <p:cNvPr id="5" name="Footer Placeholder 4"/>
          <p:cNvSpPr>
            <a:spLocks noGrp="1"/>
          </p:cNvSpPr>
          <p:nvPr>
            <p:ph type="ftr" sz="quarter" idx="11"/>
          </p:nvPr>
        </p:nvSpPr>
        <p:spPr/>
        <p:txBody>
          <a:bodyPr/>
          <a:lstStyle/>
          <a:p>
            <a:r>
              <a:rPr lang="en-US" dirty="0"/>
              <a:t>TGI Research Council Nov 2022</a:t>
            </a:r>
          </a:p>
        </p:txBody>
      </p:sp>
      <p:sp>
        <p:nvSpPr>
          <p:cNvPr id="6" name="Slide Number Placeholder 5"/>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3201070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11/29/2022</a:t>
            </a:r>
          </a:p>
        </p:txBody>
      </p:sp>
      <p:sp>
        <p:nvSpPr>
          <p:cNvPr id="5" name="Footer Placeholder 4"/>
          <p:cNvSpPr>
            <a:spLocks noGrp="1"/>
          </p:cNvSpPr>
          <p:nvPr>
            <p:ph type="ftr" sz="quarter" idx="11"/>
          </p:nvPr>
        </p:nvSpPr>
        <p:spPr/>
        <p:txBody>
          <a:bodyPr/>
          <a:lstStyle/>
          <a:p>
            <a:r>
              <a:rPr lang="en-US" dirty="0"/>
              <a:t>TGI Research Council Nov 2022</a:t>
            </a:r>
          </a:p>
        </p:txBody>
      </p:sp>
      <p:sp>
        <p:nvSpPr>
          <p:cNvPr id="6" name="Slide Number Placeholder 5"/>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625618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453B-011B-52E8-300E-F8BAA0ABF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41B59-4A45-7173-37DF-F36F23BA0F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9F2DB-1460-BBE1-E5E0-836DE918A147}"/>
              </a:ext>
            </a:extLst>
          </p:cNvPr>
          <p:cNvSpPr>
            <a:spLocks noGrp="1"/>
          </p:cNvSpPr>
          <p:nvPr>
            <p:ph type="dt" sz="half" idx="10"/>
          </p:nvPr>
        </p:nvSpPr>
        <p:spPr/>
        <p:txBody>
          <a:bodyPr/>
          <a:lstStyle/>
          <a:p>
            <a:r>
              <a:rPr lang="en-US" dirty="0"/>
              <a:t>11/29/2022</a:t>
            </a:r>
          </a:p>
        </p:txBody>
      </p:sp>
      <p:sp>
        <p:nvSpPr>
          <p:cNvPr id="5" name="Footer Placeholder 4">
            <a:extLst>
              <a:ext uri="{FF2B5EF4-FFF2-40B4-BE49-F238E27FC236}">
                <a16:creationId xmlns:a16="http://schemas.microsoft.com/office/drawing/2014/main" id="{67AEE9BE-5952-B993-40AC-F716AE1B9E11}"/>
              </a:ext>
            </a:extLst>
          </p:cNvPr>
          <p:cNvSpPr>
            <a:spLocks noGrp="1"/>
          </p:cNvSpPr>
          <p:nvPr>
            <p:ph type="ftr" sz="quarter" idx="11"/>
          </p:nvPr>
        </p:nvSpPr>
        <p:spPr/>
        <p:txBody>
          <a:bodyPr/>
          <a:lstStyle/>
          <a:p>
            <a:r>
              <a:rPr lang="en-US" dirty="0"/>
              <a:t>TGI Research Council Nov 2022</a:t>
            </a:r>
          </a:p>
        </p:txBody>
      </p:sp>
      <p:sp>
        <p:nvSpPr>
          <p:cNvPr id="6" name="Slide Number Placeholder 5">
            <a:extLst>
              <a:ext uri="{FF2B5EF4-FFF2-40B4-BE49-F238E27FC236}">
                <a16:creationId xmlns:a16="http://schemas.microsoft.com/office/drawing/2014/main" id="{F2569AB4-0147-E274-F785-BA342FB4344E}"/>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17978788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B9C8-5CFA-B6FD-1B09-1BABB9320F86}"/>
              </a:ext>
            </a:extLst>
          </p:cNvPr>
          <p:cNvSpPr>
            <a:spLocks noGrp="1"/>
          </p:cNvSpPr>
          <p:nvPr>
            <p:ph type="title"/>
          </p:nvPr>
        </p:nvSpPr>
        <p:spPr>
          <a:xfrm>
            <a:off x="1463040" y="365126"/>
            <a:ext cx="989076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761D726-24A3-0DF9-91FB-96922C801B15}"/>
              </a:ext>
            </a:extLst>
          </p:cNvPr>
          <p:cNvSpPr>
            <a:spLocks noGrp="1"/>
          </p:cNvSpPr>
          <p:nvPr>
            <p:ph sz="half" idx="1"/>
          </p:nvPr>
        </p:nvSpPr>
        <p:spPr>
          <a:xfrm>
            <a:off x="1463040" y="1825625"/>
            <a:ext cx="4846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E8F4A3-F0B4-5CD7-2E8D-953110954588}"/>
              </a:ext>
            </a:extLst>
          </p:cNvPr>
          <p:cNvSpPr>
            <a:spLocks noGrp="1"/>
          </p:cNvSpPr>
          <p:nvPr>
            <p:ph sz="half" idx="2"/>
          </p:nvPr>
        </p:nvSpPr>
        <p:spPr>
          <a:xfrm>
            <a:off x="6507480" y="1825625"/>
            <a:ext cx="4846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CBC096-F1FB-A45A-D794-252925567341}"/>
              </a:ext>
            </a:extLst>
          </p:cNvPr>
          <p:cNvSpPr>
            <a:spLocks noGrp="1"/>
          </p:cNvSpPr>
          <p:nvPr>
            <p:ph type="dt" sz="half" idx="10"/>
          </p:nvPr>
        </p:nvSpPr>
        <p:spPr/>
        <p:txBody>
          <a:bodyPr/>
          <a:lstStyle/>
          <a:p>
            <a:r>
              <a:rPr lang="en-US" dirty="0"/>
              <a:t>11/29/2022</a:t>
            </a:r>
          </a:p>
        </p:txBody>
      </p:sp>
      <p:sp>
        <p:nvSpPr>
          <p:cNvPr id="6" name="Footer Placeholder 5">
            <a:extLst>
              <a:ext uri="{FF2B5EF4-FFF2-40B4-BE49-F238E27FC236}">
                <a16:creationId xmlns:a16="http://schemas.microsoft.com/office/drawing/2014/main" id="{C085C129-8195-68B3-F018-5327CC82B255}"/>
              </a:ext>
            </a:extLst>
          </p:cNvPr>
          <p:cNvSpPr>
            <a:spLocks noGrp="1"/>
          </p:cNvSpPr>
          <p:nvPr>
            <p:ph type="ftr" sz="quarter" idx="11"/>
          </p:nvPr>
        </p:nvSpPr>
        <p:spPr/>
        <p:txBody>
          <a:bodyPr/>
          <a:lstStyle/>
          <a:p>
            <a:r>
              <a:rPr lang="en-US" dirty="0"/>
              <a:t>TGI Research Council Nov 2022</a:t>
            </a:r>
          </a:p>
        </p:txBody>
      </p:sp>
      <p:sp>
        <p:nvSpPr>
          <p:cNvPr id="7" name="Slide Number Placeholder 6">
            <a:extLst>
              <a:ext uri="{FF2B5EF4-FFF2-40B4-BE49-F238E27FC236}">
                <a16:creationId xmlns:a16="http://schemas.microsoft.com/office/drawing/2014/main" id="{A80DE1B3-FA30-2DCE-1F74-91B83E89C0F8}"/>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3476387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F5AE-34CF-A686-D9AF-A7A69D910C9F}"/>
              </a:ext>
            </a:extLst>
          </p:cNvPr>
          <p:cNvSpPr>
            <a:spLocks noGrp="1"/>
          </p:cNvSpPr>
          <p:nvPr>
            <p:ph type="title"/>
          </p:nvPr>
        </p:nvSpPr>
        <p:spPr>
          <a:xfrm>
            <a:off x="1463041" y="365126"/>
            <a:ext cx="990917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AB95C2-269C-4DAC-042C-6F9A41201475}"/>
              </a:ext>
            </a:extLst>
          </p:cNvPr>
          <p:cNvSpPr>
            <a:spLocks noGrp="1"/>
          </p:cNvSpPr>
          <p:nvPr>
            <p:ph type="body" idx="1"/>
          </p:nvPr>
        </p:nvSpPr>
        <p:spPr>
          <a:xfrm>
            <a:off x="1463040" y="1681163"/>
            <a:ext cx="4846320"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3DC46-D2A3-F523-009C-3EA4120B5B51}"/>
              </a:ext>
            </a:extLst>
          </p:cNvPr>
          <p:cNvSpPr>
            <a:spLocks noGrp="1"/>
          </p:cNvSpPr>
          <p:nvPr>
            <p:ph sz="half" idx="2"/>
          </p:nvPr>
        </p:nvSpPr>
        <p:spPr>
          <a:xfrm>
            <a:off x="1463040" y="2505075"/>
            <a:ext cx="48463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D04EDF-3FB6-E910-BAA0-6C3FC4CF091D}"/>
              </a:ext>
            </a:extLst>
          </p:cNvPr>
          <p:cNvSpPr>
            <a:spLocks noGrp="1"/>
          </p:cNvSpPr>
          <p:nvPr>
            <p:ph type="body" sz="quarter" idx="3"/>
          </p:nvPr>
        </p:nvSpPr>
        <p:spPr>
          <a:xfrm>
            <a:off x="6509068" y="1681163"/>
            <a:ext cx="4846320"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2DA3F8-12D8-04C1-4F6A-1B5BAE74F75F}"/>
              </a:ext>
            </a:extLst>
          </p:cNvPr>
          <p:cNvSpPr>
            <a:spLocks noGrp="1"/>
          </p:cNvSpPr>
          <p:nvPr>
            <p:ph sz="quarter" idx="4"/>
          </p:nvPr>
        </p:nvSpPr>
        <p:spPr>
          <a:xfrm>
            <a:off x="6509068" y="2505075"/>
            <a:ext cx="48463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AF1978-3A80-57F3-3827-FFC2FA3CEEA1}"/>
              </a:ext>
            </a:extLst>
          </p:cNvPr>
          <p:cNvSpPr>
            <a:spLocks noGrp="1"/>
          </p:cNvSpPr>
          <p:nvPr>
            <p:ph type="dt" sz="half" idx="10"/>
          </p:nvPr>
        </p:nvSpPr>
        <p:spPr/>
        <p:txBody>
          <a:bodyPr/>
          <a:lstStyle/>
          <a:p>
            <a:r>
              <a:rPr lang="en-US" dirty="0"/>
              <a:t>11/29/2022</a:t>
            </a:r>
          </a:p>
        </p:txBody>
      </p:sp>
      <p:sp>
        <p:nvSpPr>
          <p:cNvPr id="8" name="Footer Placeholder 7">
            <a:extLst>
              <a:ext uri="{FF2B5EF4-FFF2-40B4-BE49-F238E27FC236}">
                <a16:creationId xmlns:a16="http://schemas.microsoft.com/office/drawing/2014/main" id="{E1FA38B6-EADB-A204-44EB-70CD1CC510A8}"/>
              </a:ext>
            </a:extLst>
          </p:cNvPr>
          <p:cNvSpPr>
            <a:spLocks noGrp="1"/>
          </p:cNvSpPr>
          <p:nvPr>
            <p:ph type="ftr" sz="quarter" idx="11"/>
          </p:nvPr>
        </p:nvSpPr>
        <p:spPr/>
        <p:txBody>
          <a:bodyPr/>
          <a:lstStyle/>
          <a:p>
            <a:r>
              <a:rPr lang="en-US" dirty="0"/>
              <a:t>TGI Research Council Nov 2022</a:t>
            </a:r>
          </a:p>
        </p:txBody>
      </p:sp>
      <p:sp>
        <p:nvSpPr>
          <p:cNvPr id="9" name="Slide Number Placeholder 8">
            <a:extLst>
              <a:ext uri="{FF2B5EF4-FFF2-40B4-BE49-F238E27FC236}">
                <a16:creationId xmlns:a16="http://schemas.microsoft.com/office/drawing/2014/main" id="{CBEF6AFB-137F-7ABF-C358-09B04B940EAF}"/>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208671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983A-D43F-684F-E2F1-9B86ED559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1D75B9-4D1D-988F-0042-F5517E71609B}"/>
              </a:ext>
            </a:extLst>
          </p:cNvPr>
          <p:cNvSpPr>
            <a:spLocks noGrp="1"/>
          </p:cNvSpPr>
          <p:nvPr>
            <p:ph type="dt" sz="half" idx="10"/>
          </p:nvPr>
        </p:nvSpPr>
        <p:spPr/>
        <p:txBody>
          <a:bodyPr/>
          <a:lstStyle/>
          <a:p>
            <a:r>
              <a:rPr lang="en-US" dirty="0"/>
              <a:t>11/29/2022</a:t>
            </a:r>
          </a:p>
        </p:txBody>
      </p:sp>
      <p:sp>
        <p:nvSpPr>
          <p:cNvPr id="4" name="Footer Placeholder 3">
            <a:extLst>
              <a:ext uri="{FF2B5EF4-FFF2-40B4-BE49-F238E27FC236}">
                <a16:creationId xmlns:a16="http://schemas.microsoft.com/office/drawing/2014/main" id="{73F3B5A4-915A-D512-DFB5-99B04A5E1C7E}"/>
              </a:ext>
            </a:extLst>
          </p:cNvPr>
          <p:cNvSpPr>
            <a:spLocks noGrp="1"/>
          </p:cNvSpPr>
          <p:nvPr>
            <p:ph type="ftr" sz="quarter" idx="11"/>
          </p:nvPr>
        </p:nvSpPr>
        <p:spPr/>
        <p:txBody>
          <a:bodyPr/>
          <a:lstStyle/>
          <a:p>
            <a:r>
              <a:rPr lang="en-US" dirty="0"/>
              <a:t>TGI Research Council Nov 2022</a:t>
            </a:r>
          </a:p>
        </p:txBody>
      </p:sp>
      <p:sp>
        <p:nvSpPr>
          <p:cNvPr id="5" name="Slide Number Placeholder 4">
            <a:extLst>
              <a:ext uri="{FF2B5EF4-FFF2-40B4-BE49-F238E27FC236}">
                <a16:creationId xmlns:a16="http://schemas.microsoft.com/office/drawing/2014/main" id="{8DC19A0E-28A1-5ADD-1B85-7303AA3038CE}"/>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10720859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4A828-545F-13B1-D316-06107B2EBD8E}"/>
              </a:ext>
            </a:extLst>
          </p:cNvPr>
          <p:cNvSpPr>
            <a:spLocks noGrp="1"/>
          </p:cNvSpPr>
          <p:nvPr>
            <p:ph type="dt" sz="half" idx="10"/>
          </p:nvPr>
        </p:nvSpPr>
        <p:spPr/>
        <p:txBody>
          <a:bodyPr/>
          <a:lstStyle/>
          <a:p>
            <a:r>
              <a:rPr lang="en-US" dirty="0"/>
              <a:t>11/29/2022</a:t>
            </a:r>
          </a:p>
        </p:txBody>
      </p:sp>
      <p:sp>
        <p:nvSpPr>
          <p:cNvPr id="3" name="Footer Placeholder 2">
            <a:extLst>
              <a:ext uri="{FF2B5EF4-FFF2-40B4-BE49-F238E27FC236}">
                <a16:creationId xmlns:a16="http://schemas.microsoft.com/office/drawing/2014/main" id="{C5A2EDB6-6E59-DEFE-FD35-6D7EBE0F0C2D}"/>
              </a:ext>
            </a:extLst>
          </p:cNvPr>
          <p:cNvSpPr>
            <a:spLocks noGrp="1"/>
          </p:cNvSpPr>
          <p:nvPr>
            <p:ph type="ftr" sz="quarter" idx="11"/>
          </p:nvPr>
        </p:nvSpPr>
        <p:spPr/>
        <p:txBody>
          <a:bodyPr/>
          <a:lstStyle/>
          <a:p>
            <a:r>
              <a:rPr lang="en-US" dirty="0"/>
              <a:t>TGI Research Council Nov 2022</a:t>
            </a:r>
          </a:p>
        </p:txBody>
      </p:sp>
      <p:sp>
        <p:nvSpPr>
          <p:cNvPr id="4" name="Slide Number Placeholder 3">
            <a:extLst>
              <a:ext uri="{FF2B5EF4-FFF2-40B4-BE49-F238E27FC236}">
                <a16:creationId xmlns:a16="http://schemas.microsoft.com/office/drawing/2014/main" id="{CC12B172-C714-19FE-7E3C-B55988802CE5}"/>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521798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239DBF-4CBC-3AC8-6D81-5B6B6B6702CB}"/>
              </a:ext>
            </a:extLst>
          </p:cNvPr>
          <p:cNvPicPr>
            <a:picLocks noChangeAspect="1"/>
          </p:cNvPicPr>
          <p:nvPr userDrawn="1"/>
        </p:nvPicPr>
        <p:blipFill>
          <a:blip r:embed="rId2"/>
          <a:stretch>
            <a:fillRect/>
          </a:stretch>
        </p:blipFill>
        <p:spPr>
          <a:xfrm>
            <a:off x="0" y="3755136"/>
            <a:ext cx="12192000" cy="3102864"/>
          </a:xfrm>
          <a:prstGeom prst="rect">
            <a:avLst/>
          </a:prstGeom>
        </p:spPr>
      </p:pic>
      <p:sp>
        <p:nvSpPr>
          <p:cNvPr id="2" name="Title 1">
            <a:extLst>
              <a:ext uri="{FF2B5EF4-FFF2-40B4-BE49-F238E27FC236}">
                <a16:creationId xmlns:a16="http://schemas.microsoft.com/office/drawing/2014/main" id="{E233D389-3E2A-D3FC-37FC-006013B57766}"/>
              </a:ext>
            </a:extLst>
          </p:cNvPr>
          <p:cNvSpPr>
            <a:spLocks noGrp="1"/>
          </p:cNvSpPr>
          <p:nvPr>
            <p:ph type="ctrTitle"/>
          </p:nvPr>
        </p:nvSpPr>
        <p:spPr>
          <a:xfrm>
            <a:off x="1524000" y="167100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242F8E-F866-8D4D-7D7C-ECF9568A7455}"/>
              </a:ext>
            </a:extLst>
          </p:cNvPr>
          <p:cNvSpPr>
            <a:spLocks noGrp="1"/>
          </p:cNvSpPr>
          <p:nvPr>
            <p:ph type="subTitle" idx="1"/>
          </p:nvPr>
        </p:nvSpPr>
        <p:spPr>
          <a:xfrm>
            <a:off x="1524000" y="415067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F5D000-C29B-019C-B8DD-C57D43C25725}"/>
              </a:ext>
            </a:extLst>
          </p:cNvPr>
          <p:cNvSpPr>
            <a:spLocks noGrp="1"/>
          </p:cNvSpPr>
          <p:nvPr>
            <p:ph type="dt" sz="half" idx="10"/>
          </p:nvPr>
        </p:nvSpPr>
        <p:spPr/>
        <p:txBody>
          <a:bodyPr/>
          <a:lstStyle>
            <a:lvl1pPr>
              <a:defRPr sz="1600" b="0">
                <a:solidFill>
                  <a:schemeClr val="tx1"/>
                </a:solidFill>
                <a:effectLst>
                  <a:outerShdw blurRad="38100" dist="38100" dir="2700000" algn="tl">
                    <a:srgbClr val="000000">
                      <a:alpha val="43137"/>
                    </a:srgbClr>
                  </a:outerShdw>
                </a:effectLst>
              </a:defRPr>
            </a:lvl1pPr>
          </a:lstStyle>
          <a:p>
            <a:r>
              <a:rPr lang="en-US" dirty="0"/>
              <a:t>11/29/2022</a:t>
            </a:r>
          </a:p>
        </p:txBody>
      </p:sp>
      <p:sp>
        <p:nvSpPr>
          <p:cNvPr id="5" name="Footer Placeholder 4">
            <a:extLst>
              <a:ext uri="{FF2B5EF4-FFF2-40B4-BE49-F238E27FC236}">
                <a16:creationId xmlns:a16="http://schemas.microsoft.com/office/drawing/2014/main" id="{8BB18EC5-28CC-6B73-85E5-5AAE7127856D}"/>
              </a:ext>
            </a:extLst>
          </p:cNvPr>
          <p:cNvSpPr>
            <a:spLocks noGrp="1"/>
          </p:cNvSpPr>
          <p:nvPr>
            <p:ph type="ftr" sz="quarter" idx="11"/>
          </p:nvPr>
        </p:nvSpPr>
        <p:spPr/>
        <p:txBody>
          <a:bodyPr/>
          <a:lstStyle>
            <a:lvl1pPr>
              <a:defRPr sz="1600" b="0">
                <a:solidFill>
                  <a:schemeClr val="tx1"/>
                </a:solidFill>
                <a:effectLst>
                  <a:outerShdw blurRad="38100" dist="38100" dir="2700000" algn="tl">
                    <a:srgbClr val="000000">
                      <a:alpha val="43137"/>
                    </a:srgbClr>
                  </a:outerShdw>
                </a:effectLst>
              </a:defRPr>
            </a:lvl1pPr>
          </a:lstStyle>
          <a:p>
            <a:r>
              <a:rPr lang="en-US" dirty="0"/>
              <a:t>TGI Research Council Nov 2022</a:t>
            </a:r>
          </a:p>
        </p:txBody>
      </p:sp>
      <p:sp>
        <p:nvSpPr>
          <p:cNvPr id="6" name="Slide Number Placeholder 5">
            <a:extLst>
              <a:ext uri="{FF2B5EF4-FFF2-40B4-BE49-F238E27FC236}">
                <a16:creationId xmlns:a16="http://schemas.microsoft.com/office/drawing/2014/main" id="{1952FD5D-02C0-FB5B-4E5E-E2CB2F2F1A56}"/>
              </a:ext>
            </a:extLst>
          </p:cNvPr>
          <p:cNvSpPr>
            <a:spLocks noGrp="1"/>
          </p:cNvSpPr>
          <p:nvPr>
            <p:ph type="sldNum" sz="quarter" idx="12"/>
          </p:nvPr>
        </p:nvSpPr>
        <p:spPr/>
        <p:txBody>
          <a:bodyPr/>
          <a:lstStyle>
            <a:lvl1pPr>
              <a:defRPr sz="1600" b="0">
                <a:solidFill>
                  <a:schemeClr val="tx1"/>
                </a:solidFill>
                <a:effectLst>
                  <a:outerShdw blurRad="38100" dist="38100" dir="2700000" algn="tl">
                    <a:srgbClr val="000000">
                      <a:alpha val="43137"/>
                    </a:srgbClr>
                  </a:outerShdw>
                </a:effectLst>
              </a:defRPr>
            </a:lvl1pPr>
          </a:lstStyle>
          <a:p>
            <a:fld id="{3DBA3998-EC61-9A46-B6FA-BB852D8D6FA0}" type="slidenum">
              <a:rPr lang="en-US" smtClean="0"/>
              <a:pPr/>
              <a:t>‹#›</a:t>
            </a:fld>
            <a:endParaRPr lang="en-US" dirty="0"/>
          </a:p>
        </p:txBody>
      </p:sp>
      <p:pic>
        <p:nvPicPr>
          <p:cNvPr id="8" name="Picture 7">
            <a:extLst>
              <a:ext uri="{FF2B5EF4-FFF2-40B4-BE49-F238E27FC236}">
                <a16:creationId xmlns:a16="http://schemas.microsoft.com/office/drawing/2014/main" id="{F6AB1B66-2CCD-F108-73C8-4167B64479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09691" y="548640"/>
            <a:ext cx="9372619" cy="911354"/>
          </a:xfrm>
          <a:prstGeom prst="rect">
            <a:avLst/>
          </a:prstGeom>
        </p:spPr>
      </p:pic>
    </p:spTree>
    <p:extLst>
      <p:ext uri="{BB962C8B-B14F-4D97-AF65-F5344CB8AC3E}">
        <p14:creationId xmlns:p14="http://schemas.microsoft.com/office/powerpoint/2010/main" val="37201224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B235-3C07-A0B4-B5CE-27D138995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D8B48-06AD-F367-3CC2-2437B64B7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6DC24-2A00-4789-9A22-587172A9315F}"/>
              </a:ext>
            </a:extLst>
          </p:cNvPr>
          <p:cNvSpPr>
            <a:spLocks noGrp="1"/>
          </p:cNvSpPr>
          <p:nvPr>
            <p:ph type="dt" sz="half" idx="10"/>
          </p:nvPr>
        </p:nvSpPr>
        <p:spPr/>
        <p:txBody>
          <a:bodyPr/>
          <a:lstStyle/>
          <a:p>
            <a:r>
              <a:rPr lang="en-US" dirty="0"/>
              <a:t>11/29/2022</a:t>
            </a:r>
          </a:p>
        </p:txBody>
      </p:sp>
      <p:sp>
        <p:nvSpPr>
          <p:cNvPr id="5" name="Footer Placeholder 4">
            <a:extLst>
              <a:ext uri="{FF2B5EF4-FFF2-40B4-BE49-F238E27FC236}">
                <a16:creationId xmlns:a16="http://schemas.microsoft.com/office/drawing/2014/main" id="{DDF93D7D-61DD-B716-EFE9-0C87513EDCCC}"/>
              </a:ext>
            </a:extLst>
          </p:cNvPr>
          <p:cNvSpPr>
            <a:spLocks noGrp="1"/>
          </p:cNvSpPr>
          <p:nvPr>
            <p:ph type="ftr" sz="quarter" idx="11"/>
          </p:nvPr>
        </p:nvSpPr>
        <p:spPr/>
        <p:txBody>
          <a:bodyPr/>
          <a:lstStyle/>
          <a:p>
            <a:r>
              <a:rPr lang="en-US" dirty="0"/>
              <a:t>TGI Research Council Nov 2022</a:t>
            </a:r>
          </a:p>
        </p:txBody>
      </p:sp>
      <p:sp>
        <p:nvSpPr>
          <p:cNvPr id="6" name="Slide Number Placeholder 5">
            <a:extLst>
              <a:ext uri="{FF2B5EF4-FFF2-40B4-BE49-F238E27FC236}">
                <a16:creationId xmlns:a16="http://schemas.microsoft.com/office/drawing/2014/main" id="{04A001B1-1D59-E067-C27F-7C06BFE04F37}"/>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3404202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8951-9F06-655C-D483-3CDB4AEBBB27}"/>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53A6641F-BEB9-3F6F-2A5D-3A32948B1186}"/>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0DA3A6-C146-8EAC-ED0F-850E5D6440E1}"/>
              </a:ext>
            </a:extLst>
          </p:cNvPr>
          <p:cNvSpPr>
            <a:spLocks noGrp="1"/>
          </p:cNvSpPr>
          <p:nvPr>
            <p:ph type="dt" sz="half" idx="10"/>
          </p:nvPr>
        </p:nvSpPr>
        <p:spPr/>
        <p:txBody>
          <a:bodyPr/>
          <a:lstStyle/>
          <a:p>
            <a:r>
              <a:rPr lang="en-US" dirty="0"/>
              <a:t>11/29/2022</a:t>
            </a:r>
          </a:p>
        </p:txBody>
      </p:sp>
      <p:sp>
        <p:nvSpPr>
          <p:cNvPr id="5" name="Footer Placeholder 4">
            <a:extLst>
              <a:ext uri="{FF2B5EF4-FFF2-40B4-BE49-F238E27FC236}">
                <a16:creationId xmlns:a16="http://schemas.microsoft.com/office/drawing/2014/main" id="{B7D75B14-60EA-8B74-5A15-F7EAFBEEECB0}"/>
              </a:ext>
            </a:extLst>
          </p:cNvPr>
          <p:cNvSpPr>
            <a:spLocks noGrp="1"/>
          </p:cNvSpPr>
          <p:nvPr>
            <p:ph type="ftr" sz="quarter" idx="11"/>
          </p:nvPr>
        </p:nvSpPr>
        <p:spPr/>
        <p:txBody>
          <a:bodyPr/>
          <a:lstStyle/>
          <a:p>
            <a:r>
              <a:rPr lang="en-US" dirty="0"/>
              <a:t>TGI Research Council Nov 2022</a:t>
            </a:r>
          </a:p>
        </p:txBody>
      </p:sp>
      <p:sp>
        <p:nvSpPr>
          <p:cNvPr id="6" name="Slide Number Placeholder 5">
            <a:extLst>
              <a:ext uri="{FF2B5EF4-FFF2-40B4-BE49-F238E27FC236}">
                <a16:creationId xmlns:a16="http://schemas.microsoft.com/office/drawing/2014/main" id="{20B57DCA-43F2-2158-678F-F1404E9D317C}"/>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171955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1FA4-E614-91F9-12C3-264EE2522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0AFEF7-2CE9-DF1A-DA1B-3C6DE07712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3E7822-F920-E71B-D5ED-805541810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F6F402-E54C-BEE6-88C4-74951039DE7C}"/>
              </a:ext>
            </a:extLst>
          </p:cNvPr>
          <p:cNvSpPr>
            <a:spLocks noGrp="1"/>
          </p:cNvSpPr>
          <p:nvPr>
            <p:ph type="dt" sz="half" idx="10"/>
          </p:nvPr>
        </p:nvSpPr>
        <p:spPr/>
        <p:txBody>
          <a:bodyPr/>
          <a:lstStyle/>
          <a:p>
            <a:r>
              <a:rPr lang="en-US" dirty="0"/>
              <a:t>11/29/2022</a:t>
            </a:r>
          </a:p>
        </p:txBody>
      </p:sp>
      <p:sp>
        <p:nvSpPr>
          <p:cNvPr id="6" name="Footer Placeholder 5">
            <a:extLst>
              <a:ext uri="{FF2B5EF4-FFF2-40B4-BE49-F238E27FC236}">
                <a16:creationId xmlns:a16="http://schemas.microsoft.com/office/drawing/2014/main" id="{6B27AA4B-28F9-E825-9F18-81BD1005F8E0}"/>
              </a:ext>
            </a:extLst>
          </p:cNvPr>
          <p:cNvSpPr>
            <a:spLocks noGrp="1"/>
          </p:cNvSpPr>
          <p:nvPr>
            <p:ph type="ftr" sz="quarter" idx="11"/>
          </p:nvPr>
        </p:nvSpPr>
        <p:spPr/>
        <p:txBody>
          <a:bodyPr/>
          <a:lstStyle/>
          <a:p>
            <a:r>
              <a:rPr lang="en-US" dirty="0"/>
              <a:t>TGI Research Council Nov 2022</a:t>
            </a:r>
          </a:p>
        </p:txBody>
      </p:sp>
      <p:sp>
        <p:nvSpPr>
          <p:cNvPr id="7" name="Slide Number Placeholder 6">
            <a:extLst>
              <a:ext uri="{FF2B5EF4-FFF2-40B4-BE49-F238E27FC236}">
                <a16:creationId xmlns:a16="http://schemas.microsoft.com/office/drawing/2014/main" id="{D10DDD7F-2FDC-DA1B-E68C-DD9C819C04F5}"/>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207194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2CCD-9209-992D-5039-EE8D9F9D9D17}"/>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19671E-CC01-7A89-4F1D-7E9B2691FA8B}"/>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08F52-E772-3D9D-C825-D1F1E6DA35E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74ECED-CDA0-B150-FDB9-525761B77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9A06E-9785-E8F0-6820-4D19034063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6DF8FC-2E7B-C8AC-6333-2A4FB224B223}"/>
              </a:ext>
            </a:extLst>
          </p:cNvPr>
          <p:cNvSpPr>
            <a:spLocks noGrp="1"/>
          </p:cNvSpPr>
          <p:nvPr>
            <p:ph type="dt" sz="half" idx="10"/>
          </p:nvPr>
        </p:nvSpPr>
        <p:spPr/>
        <p:txBody>
          <a:bodyPr/>
          <a:lstStyle/>
          <a:p>
            <a:r>
              <a:rPr lang="en-US" dirty="0"/>
              <a:t>11/29/2022</a:t>
            </a:r>
          </a:p>
        </p:txBody>
      </p:sp>
      <p:sp>
        <p:nvSpPr>
          <p:cNvPr id="8" name="Footer Placeholder 7">
            <a:extLst>
              <a:ext uri="{FF2B5EF4-FFF2-40B4-BE49-F238E27FC236}">
                <a16:creationId xmlns:a16="http://schemas.microsoft.com/office/drawing/2014/main" id="{B74D67CB-D72E-5FAE-C02A-A25109B60B3E}"/>
              </a:ext>
            </a:extLst>
          </p:cNvPr>
          <p:cNvSpPr>
            <a:spLocks noGrp="1"/>
          </p:cNvSpPr>
          <p:nvPr>
            <p:ph type="ftr" sz="quarter" idx="11"/>
          </p:nvPr>
        </p:nvSpPr>
        <p:spPr/>
        <p:txBody>
          <a:bodyPr/>
          <a:lstStyle/>
          <a:p>
            <a:r>
              <a:rPr lang="en-US" dirty="0"/>
              <a:t>TGI Research Council Nov 2022</a:t>
            </a:r>
          </a:p>
        </p:txBody>
      </p:sp>
      <p:sp>
        <p:nvSpPr>
          <p:cNvPr id="9" name="Slide Number Placeholder 8">
            <a:extLst>
              <a:ext uri="{FF2B5EF4-FFF2-40B4-BE49-F238E27FC236}">
                <a16:creationId xmlns:a16="http://schemas.microsoft.com/office/drawing/2014/main" id="{E671516F-44C4-9ADF-8797-18E677AECECD}"/>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3335107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AC3E1-AAA3-8851-A6A7-9F6DF4629F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16F45-BF03-26FE-11DC-0DB6B543DD63}"/>
              </a:ext>
            </a:extLst>
          </p:cNvPr>
          <p:cNvSpPr>
            <a:spLocks noGrp="1"/>
          </p:cNvSpPr>
          <p:nvPr>
            <p:ph type="dt" sz="half" idx="10"/>
          </p:nvPr>
        </p:nvSpPr>
        <p:spPr/>
        <p:txBody>
          <a:bodyPr/>
          <a:lstStyle/>
          <a:p>
            <a:r>
              <a:rPr lang="en-US" dirty="0"/>
              <a:t>11/29/2022</a:t>
            </a:r>
          </a:p>
        </p:txBody>
      </p:sp>
      <p:sp>
        <p:nvSpPr>
          <p:cNvPr id="4" name="Footer Placeholder 3">
            <a:extLst>
              <a:ext uri="{FF2B5EF4-FFF2-40B4-BE49-F238E27FC236}">
                <a16:creationId xmlns:a16="http://schemas.microsoft.com/office/drawing/2014/main" id="{2014D87C-8216-E15B-01E9-8D9942825E0D}"/>
              </a:ext>
            </a:extLst>
          </p:cNvPr>
          <p:cNvSpPr>
            <a:spLocks noGrp="1"/>
          </p:cNvSpPr>
          <p:nvPr>
            <p:ph type="ftr" sz="quarter" idx="11"/>
          </p:nvPr>
        </p:nvSpPr>
        <p:spPr/>
        <p:txBody>
          <a:bodyPr/>
          <a:lstStyle/>
          <a:p>
            <a:r>
              <a:rPr lang="en-US" dirty="0"/>
              <a:t>TGI Research Council Nov 2022</a:t>
            </a:r>
          </a:p>
        </p:txBody>
      </p:sp>
      <p:sp>
        <p:nvSpPr>
          <p:cNvPr id="5" name="Slide Number Placeholder 4">
            <a:extLst>
              <a:ext uri="{FF2B5EF4-FFF2-40B4-BE49-F238E27FC236}">
                <a16:creationId xmlns:a16="http://schemas.microsoft.com/office/drawing/2014/main" id="{8091CC69-9098-13CE-B336-2E675108A3B0}"/>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27964071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161EA-A7EE-D8B2-86F3-D1057F2E8636}"/>
              </a:ext>
            </a:extLst>
          </p:cNvPr>
          <p:cNvSpPr>
            <a:spLocks noGrp="1"/>
          </p:cNvSpPr>
          <p:nvPr>
            <p:ph type="dt" sz="half" idx="10"/>
          </p:nvPr>
        </p:nvSpPr>
        <p:spPr/>
        <p:txBody>
          <a:bodyPr/>
          <a:lstStyle/>
          <a:p>
            <a:r>
              <a:rPr lang="en-US" dirty="0"/>
              <a:t>11/29/2022</a:t>
            </a:r>
          </a:p>
        </p:txBody>
      </p:sp>
      <p:sp>
        <p:nvSpPr>
          <p:cNvPr id="3" name="Footer Placeholder 2">
            <a:extLst>
              <a:ext uri="{FF2B5EF4-FFF2-40B4-BE49-F238E27FC236}">
                <a16:creationId xmlns:a16="http://schemas.microsoft.com/office/drawing/2014/main" id="{AD4C9795-9AE4-F00A-5FB8-25AA840D7A0A}"/>
              </a:ext>
            </a:extLst>
          </p:cNvPr>
          <p:cNvSpPr>
            <a:spLocks noGrp="1"/>
          </p:cNvSpPr>
          <p:nvPr>
            <p:ph type="ftr" sz="quarter" idx="11"/>
          </p:nvPr>
        </p:nvSpPr>
        <p:spPr/>
        <p:txBody>
          <a:bodyPr/>
          <a:lstStyle/>
          <a:p>
            <a:r>
              <a:rPr lang="en-US" dirty="0"/>
              <a:t>TGI Research Council Nov 2022</a:t>
            </a:r>
          </a:p>
        </p:txBody>
      </p:sp>
      <p:sp>
        <p:nvSpPr>
          <p:cNvPr id="4" name="Slide Number Placeholder 3">
            <a:extLst>
              <a:ext uri="{FF2B5EF4-FFF2-40B4-BE49-F238E27FC236}">
                <a16:creationId xmlns:a16="http://schemas.microsoft.com/office/drawing/2014/main" id="{29BA9245-4C98-AFC5-539A-853CB88FD206}"/>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2071138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5D41-002D-A95B-4AA0-29A5EC5C9C2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F16E07-2536-4228-AAC6-EAE5B1B90E5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4B063-83D5-15E0-ACD8-C1747F29ECF7}"/>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E5C134-210B-F59E-8FD0-4F15DFB499F3}"/>
              </a:ext>
            </a:extLst>
          </p:cNvPr>
          <p:cNvSpPr>
            <a:spLocks noGrp="1"/>
          </p:cNvSpPr>
          <p:nvPr>
            <p:ph type="dt" sz="half" idx="10"/>
          </p:nvPr>
        </p:nvSpPr>
        <p:spPr/>
        <p:txBody>
          <a:bodyPr/>
          <a:lstStyle/>
          <a:p>
            <a:r>
              <a:rPr lang="en-US" dirty="0"/>
              <a:t>11/29/2022</a:t>
            </a:r>
          </a:p>
        </p:txBody>
      </p:sp>
      <p:sp>
        <p:nvSpPr>
          <p:cNvPr id="6" name="Footer Placeholder 5">
            <a:extLst>
              <a:ext uri="{FF2B5EF4-FFF2-40B4-BE49-F238E27FC236}">
                <a16:creationId xmlns:a16="http://schemas.microsoft.com/office/drawing/2014/main" id="{5ACEEE19-BA5E-CEA3-CDF3-01ABE189BE39}"/>
              </a:ext>
            </a:extLst>
          </p:cNvPr>
          <p:cNvSpPr>
            <a:spLocks noGrp="1"/>
          </p:cNvSpPr>
          <p:nvPr>
            <p:ph type="ftr" sz="quarter" idx="11"/>
          </p:nvPr>
        </p:nvSpPr>
        <p:spPr/>
        <p:txBody>
          <a:bodyPr/>
          <a:lstStyle/>
          <a:p>
            <a:r>
              <a:rPr lang="en-US" dirty="0"/>
              <a:t>TGI Research Council Nov 2022</a:t>
            </a:r>
          </a:p>
        </p:txBody>
      </p:sp>
      <p:sp>
        <p:nvSpPr>
          <p:cNvPr id="7" name="Slide Number Placeholder 6">
            <a:extLst>
              <a:ext uri="{FF2B5EF4-FFF2-40B4-BE49-F238E27FC236}">
                <a16:creationId xmlns:a16="http://schemas.microsoft.com/office/drawing/2014/main" id="{00DDB458-5D36-BEA4-9721-952466C379C0}"/>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76127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9008-42DA-558F-63E0-C70CF4E5BF2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90A78-7B97-9F25-7E4C-0E1ACEA9212C}"/>
              </a:ext>
            </a:extLst>
          </p:cNvPr>
          <p:cNvSpPr>
            <a:spLocks noGrp="1"/>
          </p:cNvSpPr>
          <p:nvPr>
            <p:ph type="pic" idx="1"/>
          </p:nvPr>
        </p:nvSpPr>
        <p:spPr>
          <a:xfrm>
            <a:off x="5183188" y="987426"/>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dirty="0"/>
          </a:p>
        </p:txBody>
      </p:sp>
      <p:sp>
        <p:nvSpPr>
          <p:cNvPr id="4" name="Text Placeholder 3">
            <a:extLst>
              <a:ext uri="{FF2B5EF4-FFF2-40B4-BE49-F238E27FC236}">
                <a16:creationId xmlns:a16="http://schemas.microsoft.com/office/drawing/2014/main" id="{326C666A-4F0D-5729-2B54-925954F663CE}"/>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BA0E2B-23CE-24C8-E655-0F9BEFF4B346}"/>
              </a:ext>
            </a:extLst>
          </p:cNvPr>
          <p:cNvSpPr>
            <a:spLocks noGrp="1"/>
          </p:cNvSpPr>
          <p:nvPr>
            <p:ph type="dt" sz="half" idx="10"/>
          </p:nvPr>
        </p:nvSpPr>
        <p:spPr/>
        <p:txBody>
          <a:bodyPr/>
          <a:lstStyle/>
          <a:p>
            <a:r>
              <a:rPr lang="en-US" dirty="0"/>
              <a:t>11/29/2022</a:t>
            </a:r>
          </a:p>
        </p:txBody>
      </p:sp>
      <p:sp>
        <p:nvSpPr>
          <p:cNvPr id="6" name="Footer Placeholder 5">
            <a:extLst>
              <a:ext uri="{FF2B5EF4-FFF2-40B4-BE49-F238E27FC236}">
                <a16:creationId xmlns:a16="http://schemas.microsoft.com/office/drawing/2014/main" id="{BC2634FD-D43C-4B1E-FC87-2AFB69641805}"/>
              </a:ext>
            </a:extLst>
          </p:cNvPr>
          <p:cNvSpPr>
            <a:spLocks noGrp="1"/>
          </p:cNvSpPr>
          <p:nvPr>
            <p:ph type="ftr" sz="quarter" idx="11"/>
          </p:nvPr>
        </p:nvSpPr>
        <p:spPr/>
        <p:txBody>
          <a:bodyPr/>
          <a:lstStyle/>
          <a:p>
            <a:r>
              <a:rPr lang="en-US" dirty="0"/>
              <a:t>TGI Research Council Nov 2022</a:t>
            </a:r>
          </a:p>
        </p:txBody>
      </p:sp>
      <p:sp>
        <p:nvSpPr>
          <p:cNvPr id="7" name="Slide Number Placeholder 6">
            <a:extLst>
              <a:ext uri="{FF2B5EF4-FFF2-40B4-BE49-F238E27FC236}">
                <a16:creationId xmlns:a16="http://schemas.microsoft.com/office/drawing/2014/main" id="{7EC04A1A-9EE1-A87C-14AB-66306D02EB13}"/>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19962977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13C6-8393-CDD8-7219-7706DF3D04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73E35C-23E3-74DD-D47A-2C75D3E9DC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5476D-D712-8E2D-B807-324A54CCE6FA}"/>
              </a:ext>
            </a:extLst>
          </p:cNvPr>
          <p:cNvSpPr>
            <a:spLocks noGrp="1"/>
          </p:cNvSpPr>
          <p:nvPr>
            <p:ph type="dt" sz="half" idx="10"/>
          </p:nvPr>
        </p:nvSpPr>
        <p:spPr/>
        <p:txBody>
          <a:bodyPr/>
          <a:lstStyle/>
          <a:p>
            <a:r>
              <a:rPr lang="en-US" dirty="0"/>
              <a:t>11/29/2022</a:t>
            </a:r>
          </a:p>
        </p:txBody>
      </p:sp>
      <p:sp>
        <p:nvSpPr>
          <p:cNvPr id="5" name="Footer Placeholder 4">
            <a:extLst>
              <a:ext uri="{FF2B5EF4-FFF2-40B4-BE49-F238E27FC236}">
                <a16:creationId xmlns:a16="http://schemas.microsoft.com/office/drawing/2014/main" id="{B1F5A935-EE8E-BF72-B4CA-0E1E6C40FB88}"/>
              </a:ext>
            </a:extLst>
          </p:cNvPr>
          <p:cNvSpPr>
            <a:spLocks noGrp="1"/>
          </p:cNvSpPr>
          <p:nvPr>
            <p:ph type="ftr" sz="quarter" idx="11"/>
          </p:nvPr>
        </p:nvSpPr>
        <p:spPr/>
        <p:txBody>
          <a:bodyPr/>
          <a:lstStyle/>
          <a:p>
            <a:r>
              <a:rPr lang="en-US" dirty="0"/>
              <a:t>TGI Research Council Nov 2022</a:t>
            </a:r>
          </a:p>
        </p:txBody>
      </p:sp>
      <p:sp>
        <p:nvSpPr>
          <p:cNvPr id="6" name="Slide Number Placeholder 5">
            <a:extLst>
              <a:ext uri="{FF2B5EF4-FFF2-40B4-BE49-F238E27FC236}">
                <a16:creationId xmlns:a16="http://schemas.microsoft.com/office/drawing/2014/main" id="{2F534D97-7AEE-E083-AE3D-60EC12972605}"/>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1523832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B76F13-CEC8-ADFC-17DD-544E9B21EE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33D42A-D85B-D453-0CE0-D071764107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63A49-E93B-0B6B-EDD8-2AAA718328F9}"/>
              </a:ext>
            </a:extLst>
          </p:cNvPr>
          <p:cNvSpPr>
            <a:spLocks noGrp="1"/>
          </p:cNvSpPr>
          <p:nvPr>
            <p:ph type="dt" sz="half" idx="10"/>
          </p:nvPr>
        </p:nvSpPr>
        <p:spPr/>
        <p:txBody>
          <a:bodyPr/>
          <a:lstStyle/>
          <a:p>
            <a:r>
              <a:rPr lang="en-US" dirty="0"/>
              <a:t>11/29/2022</a:t>
            </a:r>
          </a:p>
        </p:txBody>
      </p:sp>
      <p:sp>
        <p:nvSpPr>
          <p:cNvPr id="5" name="Footer Placeholder 4">
            <a:extLst>
              <a:ext uri="{FF2B5EF4-FFF2-40B4-BE49-F238E27FC236}">
                <a16:creationId xmlns:a16="http://schemas.microsoft.com/office/drawing/2014/main" id="{9A68C91C-8AD8-6BFD-7568-B8B754F46683}"/>
              </a:ext>
            </a:extLst>
          </p:cNvPr>
          <p:cNvSpPr>
            <a:spLocks noGrp="1"/>
          </p:cNvSpPr>
          <p:nvPr>
            <p:ph type="ftr" sz="quarter" idx="11"/>
          </p:nvPr>
        </p:nvSpPr>
        <p:spPr/>
        <p:txBody>
          <a:bodyPr/>
          <a:lstStyle/>
          <a:p>
            <a:r>
              <a:rPr lang="en-US" dirty="0"/>
              <a:t>TGI Research Council Nov 2022</a:t>
            </a:r>
          </a:p>
        </p:txBody>
      </p:sp>
      <p:sp>
        <p:nvSpPr>
          <p:cNvPr id="6" name="Slide Number Placeholder 5">
            <a:extLst>
              <a:ext uri="{FF2B5EF4-FFF2-40B4-BE49-F238E27FC236}">
                <a16:creationId xmlns:a16="http://schemas.microsoft.com/office/drawing/2014/main" id="{CA63CFA5-71D4-EC7F-624D-8C00837AF41E}"/>
              </a:ext>
            </a:extLst>
          </p:cNvPr>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3815772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453B-011B-52E8-300E-F8BAA0ABF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41B59-4A45-7173-37DF-F36F23BA0F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9F2DB-1460-BBE1-E5E0-836DE918A147}"/>
              </a:ext>
            </a:extLst>
          </p:cNvPr>
          <p:cNvSpPr>
            <a:spLocks noGrp="1"/>
          </p:cNvSpPr>
          <p:nvPr>
            <p:ph type="dt" sz="half" idx="10"/>
          </p:nvPr>
        </p:nvSpPr>
        <p:spPr/>
        <p:txBody>
          <a:bodyPr/>
          <a:lstStyle/>
          <a:p>
            <a:r>
              <a:rPr lang="en-US" dirty="0"/>
              <a:t>11/29/2022</a:t>
            </a:r>
          </a:p>
        </p:txBody>
      </p:sp>
      <p:sp>
        <p:nvSpPr>
          <p:cNvPr id="5" name="Footer Placeholder 4">
            <a:extLst>
              <a:ext uri="{FF2B5EF4-FFF2-40B4-BE49-F238E27FC236}">
                <a16:creationId xmlns:a16="http://schemas.microsoft.com/office/drawing/2014/main" id="{67AEE9BE-5952-B993-40AC-F716AE1B9E11}"/>
              </a:ext>
            </a:extLst>
          </p:cNvPr>
          <p:cNvSpPr>
            <a:spLocks noGrp="1"/>
          </p:cNvSpPr>
          <p:nvPr>
            <p:ph type="ftr" sz="quarter" idx="11"/>
          </p:nvPr>
        </p:nvSpPr>
        <p:spPr/>
        <p:txBody>
          <a:bodyPr/>
          <a:lstStyle/>
          <a:p>
            <a:r>
              <a:rPr lang="en-US" dirty="0"/>
              <a:t>TGI Research Council Nov 2022</a:t>
            </a:r>
          </a:p>
        </p:txBody>
      </p:sp>
      <p:sp>
        <p:nvSpPr>
          <p:cNvPr id="6" name="Slide Number Placeholder 5">
            <a:extLst>
              <a:ext uri="{FF2B5EF4-FFF2-40B4-BE49-F238E27FC236}">
                <a16:creationId xmlns:a16="http://schemas.microsoft.com/office/drawing/2014/main" id="{F2569AB4-0147-E274-F785-BA342FB4344E}"/>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3064523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B9C8-5CFA-B6FD-1B09-1BABB9320F86}"/>
              </a:ext>
            </a:extLst>
          </p:cNvPr>
          <p:cNvSpPr>
            <a:spLocks noGrp="1"/>
          </p:cNvSpPr>
          <p:nvPr>
            <p:ph type="title"/>
          </p:nvPr>
        </p:nvSpPr>
        <p:spPr>
          <a:xfrm>
            <a:off x="1463040" y="365126"/>
            <a:ext cx="989076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761D726-24A3-0DF9-91FB-96922C801B15}"/>
              </a:ext>
            </a:extLst>
          </p:cNvPr>
          <p:cNvSpPr>
            <a:spLocks noGrp="1"/>
          </p:cNvSpPr>
          <p:nvPr>
            <p:ph sz="half" idx="1"/>
          </p:nvPr>
        </p:nvSpPr>
        <p:spPr>
          <a:xfrm>
            <a:off x="1463040" y="1825625"/>
            <a:ext cx="4846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E8F4A3-F0B4-5CD7-2E8D-953110954588}"/>
              </a:ext>
            </a:extLst>
          </p:cNvPr>
          <p:cNvSpPr>
            <a:spLocks noGrp="1"/>
          </p:cNvSpPr>
          <p:nvPr>
            <p:ph sz="half" idx="2"/>
          </p:nvPr>
        </p:nvSpPr>
        <p:spPr>
          <a:xfrm>
            <a:off x="6507480" y="1825625"/>
            <a:ext cx="4846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CBC096-F1FB-A45A-D794-252925567341}"/>
              </a:ext>
            </a:extLst>
          </p:cNvPr>
          <p:cNvSpPr>
            <a:spLocks noGrp="1"/>
          </p:cNvSpPr>
          <p:nvPr>
            <p:ph type="dt" sz="half" idx="10"/>
          </p:nvPr>
        </p:nvSpPr>
        <p:spPr/>
        <p:txBody>
          <a:bodyPr/>
          <a:lstStyle/>
          <a:p>
            <a:r>
              <a:rPr lang="en-US" dirty="0"/>
              <a:t>11/29/2022</a:t>
            </a:r>
          </a:p>
        </p:txBody>
      </p:sp>
      <p:sp>
        <p:nvSpPr>
          <p:cNvPr id="6" name="Footer Placeholder 5">
            <a:extLst>
              <a:ext uri="{FF2B5EF4-FFF2-40B4-BE49-F238E27FC236}">
                <a16:creationId xmlns:a16="http://schemas.microsoft.com/office/drawing/2014/main" id="{C085C129-8195-68B3-F018-5327CC82B255}"/>
              </a:ext>
            </a:extLst>
          </p:cNvPr>
          <p:cNvSpPr>
            <a:spLocks noGrp="1"/>
          </p:cNvSpPr>
          <p:nvPr>
            <p:ph type="ftr" sz="quarter" idx="11"/>
          </p:nvPr>
        </p:nvSpPr>
        <p:spPr/>
        <p:txBody>
          <a:bodyPr/>
          <a:lstStyle/>
          <a:p>
            <a:r>
              <a:rPr lang="en-US" dirty="0"/>
              <a:t>TGI Research Council Nov 2022</a:t>
            </a:r>
          </a:p>
        </p:txBody>
      </p:sp>
      <p:sp>
        <p:nvSpPr>
          <p:cNvPr id="7" name="Slide Number Placeholder 6">
            <a:extLst>
              <a:ext uri="{FF2B5EF4-FFF2-40B4-BE49-F238E27FC236}">
                <a16:creationId xmlns:a16="http://schemas.microsoft.com/office/drawing/2014/main" id="{A80DE1B3-FA30-2DCE-1F74-91B83E89C0F8}"/>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1052240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003DA5"/>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9/27/2023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F5AE-34CF-A686-D9AF-A7A69D910C9F}"/>
              </a:ext>
            </a:extLst>
          </p:cNvPr>
          <p:cNvSpPr>
            <a:spLocks noGrp="1"/>
          </p:cNvSpPr>
          <p:nvPr>
            <p:ph type="title"/>
          </p:nvPr>
        </p:nvSpPr>
        <p:spPr>
          <a:xfrm>
            <a:off x="1463041" y="365126"/>
            <a:ext cx="990917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AB95C2-269C-4DAC-042C-6F9A41201475}"/>
              </a:ext>
            </a:extLst>
          </p:cNvPr>
          <p:cNvSpPr>
            <a:spLocks noGrp="1"/>
          </p:cNvSpPr>
          <p:nvPr>
            <p:ph type="body" idx="1"/>
          </p:nvPr>
        </p:nvSpPr>
        <p:spPr>
          <a:xfrm>
            <a:off x="1463040" y="1681163"/>
            <a:ext cx="4846320"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3DC46-D2A3-F523-009C-3EA4120B5B51}"/>
              </a:ext>
            </a:extLst>
          </p:cNvPr>
          <p:cNvSpPr>
            <a:spLocks noGrp="1"/>
          </p:cNvSpPr>
          <p:nvPr>
            <p:ph sz="half" idx="2"/>
          </p:nvPr>
        </p:nvSpPr>
        <p:spPr>
          <a:xfrm>
            <a:off x="1463040" y="2505075"/>
            <a:ext cx="48463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D04EDF-3FB6-E910-BAA0-6C3FC4CF091D}"/>
              </a:ext>
            </a:extLst>
          </p:cNvPr>
          <p:cNvSpPr>
            <a:spLocks noGrp="1"/>
          </p:cNvSpPr>
          <p:nvPr>
            <p:ph type="body" sz="quarter" idx="3"/>
          </p:nvPr>
        </p:nvSpPr>
        <p:spPr>
          <a:xfrm>
            <a:off x="6509068" y="1681163"/>
            <a:ext cx="4846320"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2DA3F8-12D8-04C1-4F6A-1B5BAE74F75F}"/>
              </a:ext>
            </a:extLst>
          </p:cNvPr>
          <p:cNvSpPr>
            <a:spLocks noGrp="1"/>
          </p:cNvSpPr>
          <p:nvPr>
            <p:ph sz="quarter" idx="4"/>
          </p:nvPr>
        </p:nvSpPr>
        <p:spPr>
          <a:xfrm>
            <a:off x="6509068" y="2505075"/>
            <a:ext cx="484632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AF1978-3A80-57F3-3827-FFC2FA3CEEA1}"/>
              </a:ext>
            </a:extLst>
          </p:cNvPr>
          <p:cNvSpPr>
            <a:spLocks noGrp="1"/>
          </p:cNvSpPr>
          <p:nvPr>
            <p:ph type="dt" sz="half" idx="10"/>
          </p:nvPr>
        </p:nvSpPr>
        <p:spPr/>
        <p:txBody>
          <a:bodyPr/>
          <a:lstStyle/>
          <a:p>
            <a:r>
              <a:rPr lang="en-US" dirty="0"/>
              <a:t>11/29/2022</a:t>
            </a:r>
          </a:p>
        </p:txBody>
      </p:sp>
      <p:sp>
        <p:nvSpPr>
          <p:cNvPr id="8" name="Footer Placeholder 7">
            <a:extLst>
              <a:ext uri="{FF2B5EF4-FFF2-40B4-BE49-F238E27FC236}">
                <a16:creationId xmlns:a16="http://schemas.microsoft.com/office/drawing/2014/main" id="{E1FA38B6-EADB-A204-44EB-70CD1CC510A8}"/>
              </a:ext>
            </a:extLst>
          </p:cNvPr>
          <p:cNvSpPr>
            <a:spLocks noGrp="1"/>
          </p:cNvSpPr>
          <p:nvPr>
            <p:ph type="ftr" sz="quarter" idx="11"/>
          </p:nvPr>
        </p:nvSpPr>
        <p:spPr/>
        <p:txBody>
          <a:bodyPr/>
          <a:lstStyle/>
          <a:p>
            <a:r>
              <a:rPr lang="en-US" dirty="0"/>
              <a:t>TGI Research Council Nov 2022</a:t>
            </a:r>
          </a:p>
        </p:txBody>
      </p:sp>
      <p:sp>
        <p:nvSpPr>
          <p:cNvPr id="9" name="Slide Number Placeholder 8">
            <a:extLst>
              <a:ext uri="{FF2B5EF4-FFF2-40B4-BE49-F238E27FC236}">
                <a16:creationId xmlns:a16="http://schemas.microsoft.com/office/drawing/2014/main" id="{CBEF6AFB-137F-7ABF-C358-09B04B940EAF}"/>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2726689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983A-D43F-684F-E2F1-9B86ED559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1D75B9-4D1D-988F-0042-F5517E71609B}"/>
              </a:ext>
            </a:extLst>
          </p:cNvPr>
          <p:cNvSpPr>
            <a:spLocks noGrp="1"/>
          </p:cNvSpPr>
          <p:nvPr>
            <p:ph type="dt" sz="half" idx="10"/>
          </p:nvPr>
        </p:nvSpPr>
        <p:spPr/>
        <p:txBody>
          <a:bodyPr/>
          <a:lstStyle/>
          <a:p>
            <a:r>
              <a:rPr lang="en-US" dirty="0"/>
              <a:t>11/29/2022</a:t>
            </a:r>
          </a:p>
        </p:txBody>
      </p:sp>
      <p:sp>
        <p:nvSpPr>
          <p:cNvPr id="4" name="Footer Placeholder 3">
            <a:extLst>
              <a:ext uri="{FF2B5EF4-FFF2-40B4-BE49-F238E27FC236}">
                <a16:creationId xmlns:a16="http://schemas.microsoft.com/office/drawing/2014/main" id="{73F3B5A4-915A-D512-DFB5-99B04A5E1C7E}"/>
              </a:ext>
            </a:extLst>
          </p:cNvPr>
          <p:cNvSpPr>
            <a:spLocks noGrp="1"/>
          </p:cNvSpPr>
          <p:nvPr>
            <p:ph type="ftr" sz="quarter" idx="11"/>
          </p:nvPr>
        </p:nvSpPr>
        <p:spPr/>
        <p:txBody>
          <a:bodyPr/>
          <a:lstStyle/>
          <a:p>
            <a:r>
              <a:rPr lang="en-US" dirty="0"/>
              <a:t>TGI Research Council Nov 2022</a:t>
            </a:r>
          </a:p>
        </p:txBody>
      </p:sp>
      <p:sp>
        <p:nvSpPr>
          <p:cNvPr id="5" name="Slide Number Placeholder 4">
            <a:extLst>
              <a:ext uri="{FF2B5EF4-FFF2-40B4-BE49-F238E27FC236}">
                <a16:creationId xmlns:a16="http://schemas.microsoft.com/office/drawing/2014/main" id="{8DC19A0E-28A1-5ADD-1B85-7303AA3038CE}"/>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4110688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4A828-545F-13B1-D316-06107B2EBD8E}"/>
              </a:ext>
            </a:extLst>
          </p:cNvPr>
          <p:cNvSpPr>
            <a:spLocks noGrp="1"/>
          </p:cNvSpPr>
          <p:nvPr>
            <p:ph type="dt" sz="half" idx="10"/>
          </p:nvPr>
        </p:nvSpPr>
        <p:spPr/>
        <p:txBody>
          <a:bodyPr/>
          <a:lstStyle/>
          <a:p>
            <a:r>
              <a:rPr lang="en-US" dirty="0"/>
              <a:t>11/29/2022</a:t>
            </a:r>
          </a:p>
        </p:txBody>
      </p:sp>
      <p:sp>
        <p:nvSpPr>
          <p:cNvPr id="3" name="Footer Placeholder 2">
            <a:extLst>
              <a:ext uri="{FF2B5EF4-FFF2-40B4-BE49-F238E27FC236}">
                <a16:creationId xmlns:a16="http://schemas.microsoft.com/office/drawing/2014/main" id="{C5A2EDB6-6E59-DEFE-FD35-6D7EBE0F0C2D}"/>
              </a:ext>
            </a:extLst>
          </p:cNvPr>
          <p:cNvSpPr>
            <a:spLocks noGrp="1"/>
          </p:cNvSpPr>
          <p:nvPr>
            <p:ph type="ftr" sz="quarter" idx="11"/>
          </p:nvPr>
        </p:nvSpPr>
        <p:spPr/>
        <p:txBody>
          <a:bodyPr/>
          <a:lstStyle/>
          <a:p>
            <a:r>
              <a:rPr lang="en-US" dirty="0"/>
              <a:t>TGI Research Council Nov 2022</a:t>
            </a:r>
          </a:p>
        </p:txBody>
      </p:sp>
      <p:sp>
        <p:nvSpPr>
          <p:cNvPr id="4" name="Slide Number Placeholder 3">
            <a:extLst>
              <a:ext uri="{FF2B5EF4-FFF2-40B4-BE49-F238E27FC236}">
                <a16:creationId xmlns:a16="http://schemas.microsoft.com/office/drawing/2014/main" id="{CC12B172-C714-19FE-7E3C-B55988802CE5}"/>
              </a:ext>
            </a:extLst>
          </p:cNvPr>
          <p:cNvSpPr>
            <a:spLocks noGrp="1"/>
          </p:cNvSpPr>
          <p:nvPr>
            <p:ph type="sldNum" sz="quarter" idx="12"/>
          </p:nvPr>
        </p:nvSpPr>
        <p:spPr/>
        <p:txBody>
          <a:bodyPr/>
          <a:lstStyle/>
          <a:p>
            <a:fld id="{EFFE2494-4864-475E-B647-8033A7CA7AE2}" type="slidenum">
              <a:rPr lang="en-US" smtClean="0"/>
              <a:t>‹#›</a:t>
            </a:fld>
            <a:endParaRPr lang="en-US" dirty="0"/>
          </a:p>
        </p:txBody>
      </p:sp>
    </p:spTree>
    <p:extLst>
      <p:ext uri="{BB962C8B-B14F-4D97-AF65-F5344CB8AC3E}">
        <p14:creationId xmlns:p14="http://schemas.microsoft.com/office/powerpoint/2010/main" val="1047781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11/29/2022</a:t>
            </a:r>
          </a:p>
        </p:txBody>
      </p:sp>
      <p:sp>
        <p:nvSpPr>
          <p:cNvPr id="5" name="Footer Placeholder 4"/>
          <p:cNvSpPr>
            <a:spLocks noGrp="1"/>
          </p:cNvSpPr>
          <p:nvPr>
            <p:ph type="ftr" sz="quarter" idx="11"/>
          </p:nvPr>
        </p:nvSpPr>
        <p:spPr/>
        <p:txBody>
          <a:bodyPr/>
          <a:lstStyle/>
          <a:p>
            <a:r>
              <a:rPr lang="en-US" dirty="0"/>
              <a:t>TGI Research Council Nov 2022</a:t>
            </a:r>
          </a:p>
        </p:txBody>
      </p:sp>
      <p:sp>
        <p:nvSpPr>
          <p:cNvPr id="6" name="Slide Number Placeholder 5"/>
          <p:cNvSpPr>
            <a:spLocks noGrp="1"/>
          </p:cNvSpPr>
          <p:nvPr>
            <p:ph type="sldNum" sz="quarter" idx="12"/>
          </p:nvPr>
        </p:nvSpPr>
        <p:spPr/>
        <p:txBody>
          <a:bodyPr/>
          <a:lstStyle/>
          <a:p>
            <a:fld id="{3DBA3998-EC61-9A46-B6FA-BB852D8D6FA0}" type="slidenum">
              <a:rPr lang="en-US" smtClean="0"/>
              <a:t>‹#›</a:t>
            </a:fld>
            <a:endParaRPr lang="en-US" dirty="0"/>
          </a:p>
        </p:txBody>
      </p:sp>
    </p:spTree>
    <p:extLst>
      <p:ext uri="{BB962C8B-B14F-4D97-AF65-F5344CB8AC3E}">
        <p14:creationId xmlns:p14="http://schemas.microsoft.com/office/powerpoint/2010/main" val="3694903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37308819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333399"/>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85298A-5451-C54F-BBDA-CE0945AD835D}" type="slidenum">
              <a:rPr lang="en-US" smtClean="0"/>
              <a:t>‹#›</a:t>
            </a:fld>
            <a:endParaRPr lang="en-US" dirty="0"/>
          </a:p>
        </p:txBody>
      </p:sp>
      <p:pic>
        <p:nvPicPr>
          <p:cNvPr id="7" name="Picture 2">
            <a:extLst>
              <a:ext uri="{FF2B5EF4-FFF2-40B4-BE49-F238E27FC236}">
                <a16:creationId xmlns:a16="http://schemas.microsoft.com/office/drawing/2014/main" id="{5913A1F5-7832-4C03-8618-4AEA86F97E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797" y="5939725"/>
            <a:ext cx="1658203" cy="71121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FE3DD98-9A3D-4B2D-9082-7D88C40C9A73}"/>
              </a:ext>
            </a:extLst>
          </p:cNvPr>
          <p:cNvCxnSpPr/>
          <p:nvPr userDrawn="1"/>
        </p:nvCxnSpPr>
        <p:spPr>
          <a:xfrm>
            <a:off x="609600" y="1417638"/>
            <a:ext cx="10972800" cy="0"/>
          </a:xfrm>
          <a:prstGeom prst="line">
            <a:avLst/>
          </a:prstGeom>
          <a:ln>
            <a:solidFill>
              <a:srgbClr val="0000CC"/>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828824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33753188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2321701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1051169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85298A-5451-C54F-BBDA-CE0945AD835D}" type="slidenum">
              <a:rPr lang="en-US" smtClean="0"/>
              <a:t>‹#›</a:t>
            </a:fld>
            <a:endParaRPr lang="en-US" dirty="0"/>
          </a:p>
        </p:txBody>
      </p:sp>
      <p:pic>
        <p:nvPicPr>
          <p:cNvPr id="1026" name="Picture 2">
            <a:extLst>
              <a:ext uri="{FF2B5EF4-FFF2-40B4-BE49-F238E27FC236}">
                <a16:creationId xmlns:a16="http://schemas.microsoft.com/office/drawing/2014/main" id="{0D8E26DB-4FB3-40C5-9FF0-D23F1024AB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797" y="5939725"/>
            <a:ext cx="1658203" cy="7112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3088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F05F-8738-21C1-B746-2139249EA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A12C0E-FE6D-88C9-6852-DC528A8D99DC}"/>
              </a:ext>
            </a:extLst>
          </p:cNvPr>
          <p:cNvSpPr>
            <a:spLocks noGrp="1"/>
          </p:cNvSpPr>
          <p:nvPr>
            <p:ph type="dt" sz="half" idx="10"/>
          </p:nvPr>
        </p:nvSpPr>
        <p:spPr/>
        <p:txBody>
          <a:bodyPr/>
          <a:lstStyle/>
          <a:p>
            <a:fld id="{ED291B17-9318-49DB-B28B-6E5994AE9581}" type="datetime1">
              <a:rPr lang="en-US" smtClean="0"/>
              <a:t>9/27/2023</a:t>
            </a:fld>
            <a:endParaRPr lang="en-US" dirty="0"/>
          </a:p>
        </p:txBody>
      </p:sp>
      <p:sp>
        <p:nvSpPr>
          <p:cNvPr id="4" name="Footer Placeholder 3">
            <a:extLst>
              <a:ext uri="{FF2B5EF4-FFF2-40B4-BE49-F238E27FC236}">
                <a16:creationId xmlns:a16="http://schemas.microsoft.com/office/drawing/2014/main" id="{A2430802-555C-130F-18A5-CAA8C82E6E2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16C375-E554-35DE-55C8-7206998B71D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23795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16244544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23549630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3207029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32899872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56B420-2589-5648-9F39-B4B57ADB4D12}"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85298A-5451-C54F-BBDA-CE0945AD835D}" type="slidenum">
              <a:rPr lang="en-US" smtClean="0"/>
              <a:t>‹#›</a:t>
            </a:fld>
            <a:endParaRPr lang="en-US" dirty="0"/>
          </a:p>
        </p:txBody>
      </p:sp>
    </p:spTree>
    <p:extLst>
      <p:ext uri="{BB962C8B-B14F-4D97-AF65-F5344CB8AC3E}">
        <p14:creationId xmlns:p14="http://schemas.microsoft.com/office/powerpoint/2010/main" val="274010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8.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9.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4.xml"/><Relationship Id="rId7" Type="http://schemas.openxmlformats.org/officeDocument/2006/relationships/image" Target="../media/image32.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6.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3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8.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9.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80.xml"/><Relationship Id="rId7"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image" Target="../media/image33.png"/><Relationship Id="rId4" Type="http://schemas.openxmlformats.org/officeDocument/2006/relationships/slideLayout" Target="../slideLayouts/slideLayout81.xml"/><Relationship Id="rId9" Type="http://schemas.openxmlformats.org/officeDocument/2006/relationships/image" Target="../media/image2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9/27/2023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99" r:id="rId9"/>
    <p:sldLayoutId id="2147483709" r:id="rId10"/>
    <p:sldLayoutId id="2147483707" r:id="rId11"/>
    <p:sldLayoutId id="2147483708" r:id="rId12"/>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E84B63-CD6E-C0C8-9EA9-268911D82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2AA18D-CB2C-2065-EB1F-A27E2CAF94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963CC-5484-6C36-DAD5-E3CAA6394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0D987-2B13-4BD0-86D8-D7B23977BE14}" type="datetimeFigureOut">
              <a:rPr lang="en-US" smtClean="0"/>
              <a:t>9/27/2023</a:t>
            </a:fld>
            <a:endParaRPr lang="en-US" dirty="0"/>
          </a:p>
        </p:txBody>
      </p:sp>
      <p:sp>
        <p:nvSpPr>
          <p:cNvPr id="5" name="Footer Placeholder 4">
            <a:extLst>
              <a:ext uri="{FF2B5EF4-FFF2-40B4-BE49-F238E27FC236}">
                <a16:creationId xmlns:a16="http://schemas.microsoft.com/office/drawing/2014/main" id="{915E6072-20B2-A33E-8E1E-13083E281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0A7FA7-7E67-097D-68FB-565CF94617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0A4BF-4E67-44F1-8BED-7E4BF4147062}" type="slidenum">
              <a:rPr lang="en-US" smtClean="0"/>
              <a:t>‹#›</a:t>
            </a:fld>
            <a:endParaRPr lang="en-US" dirty="0"/>
          </a:p>
        </p:txBody>
      </p:sp>
    </p:spTree>
    <p:extLst>
      <p:ext uri="{BB962C8B-B14F-4D97-AF65-F5344CB8AC3E}">
        <p14:creationId xmlns:p14="http://schemas.microsoft.com/office/powerpoint/2010/main" val="333677858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76267" y="524633"/>
            <a:ext cx="8986000" cy="107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1pPr>
            <a:lvl2pPr lvl="1">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2pPr>
            <a:lvl3pPr lvl="2">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3pPr>
            <a:lvl4pPr lvl="3">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4pPr>
            <a:lvl5pPr lvl="4">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5pPr>
            <a:lvl6pPr lvl="5">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6pPr>
            <a:lvl7pPr lvl="6">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7pPr>
            <a:lvl8pPr lvl="7">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8pPr>
            <a:lvl9pPr lvl="8">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2075108" y="1798855"/>
            <a:ext cx="9447600" cy="39180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2"/>
              </a:buClr>
              <a:buSzPts val="2600"/>
              <a:buFont typeface="Barlow"/>
              <a:buChar char="▪"/>
              <a:defRPr sz="2600">
                <a:solidFill>
                  <a:schemeClr val="dk1"/>
                </a:solidFill>
                <a:latin typeface="Barlow"/>
                <a:ea typeface="Barlow"/>
                <a:cs typeface="Barlow"/>
                <a:sym typeface="Barlow"/>
              </a:defRPr>
            </a:lvl1pPr>
            <a:lvl2pPr marL="914400" lvl="1"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2pPr>
            <a:lvl3pPr marL="1371600" lvl="2"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3pPr>
            <a:lvl4pPr marL="1828800" lvl="3"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4pPr>
            <a:lvl5pPr marL="2286000" lvl="4"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5pPr>
            <a:lvl6pPr marL="2743200" lvl="5"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6pPr>
            <a:lvl7pPr marL="3200400" lvl="6"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7pPr>
            <a:lvl8pPr marL="3657600" lvl="7"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8pPr>
            <a:lvl9pPr marL="4114800" lvl="8"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11667201" y="5808300"/>
            <a:ext cx="524800" cy="524800"/>
          </a:xfrm>
          <a:prstGeom prst="rect">
            <a:avLst/>
          </a:prstGeom>
          <a:noFill/>
          <a:ln>
            <a:noFill/>
          </a:ln>
        </p:spPr>
        <p:txBody>
          <a:bodyPr spcFirstLastPara="1" wrap="square" lIns="91425" tIns="91425" rIns="91425" bIns="91425" anchor="ctr" anchorCtr="0">
            <a:noAutofit/>
          </a:bodyPr>
          <a:lstStyle>
            <a:lvl1pPr lvl="0" algn="ctr">
              <a:buNone/>
              <a:defRPr sz="1600" b="1">
                <a:solidFill>
                  <a:schemeClr val="lt1"/>
                </a:solidFill>
                <a:latin typeface="Barlow"/>
                <a:ea typeface="Barlow"/>
                <a:cs typeface="Barlow"/>
                <a:sym typeface="Barlow"/>
              </a:defRPr>
            </a:lvl1pPr>
            <a:lvl2pPr lvl="1" algn="ctr">
              <a:buNone/>
              <a:defRPr sz="1600" b="1">
                <a:solidFill>
                  <a:schemeClr val="lt1"/>
                </a:solidFill>
                <a:latin typeface="Barlow"/>
                <a:ea typeface="Barlow"/>
                <a:cs typeface="Barlow"/>
                <a:sym typeface="Barlow"/>
              </a:defRPr>
            </a:lvl2pPr>
            <a:lvl3pPr lvl="2" algn="ctr">
              <a:buNone/>
              <a:defRPr sz="1600" b="1">
                <a:solidFill>
                  <a:schemeClr val="lt1"/>
                </a:solidFill>
                <a:latin typeface="Barlow"/>
                <a:ea typeface="Barlow"/>
                <a:cs typeface="Barlow"/>
                <a:sym typeface="Barlow"/>
              </a:defRPr>
            </a:lvl3pPr>
            <a:lvl4pPr lvl="3" algn="ctr">
              <a:buNone/>
              <a:defRPr sz="1600" b="1">
                <a:solidFill>
                  <a:schemeClr val="lt1"/>
                </a:solidFill>
                <a:latin typeface="Barlow"/>
                <a:ea typeface="Barlow"/>
                <a:cs typeface="Barlow"/>
                <a:sym typeface="Barlow"/>
              </a:defRPr>
            </a:lvl4pPr>
            <a:lvl5pPr lvl="4" algn="ctr">
              <a:buNone/>
              <a:defRPr sz="1600" b="1">
                <a:solidFill>
                  <a:schemeClr val="lt1"/>
                </a:solidFill>
                <a:latin typeface="Barlow"/>
                <a:ea typeface="Barlow"/>
                <a:cs typeface="Barlow"/>
                <a:sym typeface="Barlow"/>
              </a:defRPr>
            </a:lvl5pPr>
            <a:lvl6pPr lvl="5" algn="ctr">
              <a:buNone/>
              <a:defRPr sz="1600" b="1">
                <a:solidFill>
                  <a:schemeClr val="lt1"/>
                </a:solidFill>
                <a:latin typeface="Barlow"/>
                <a:ea typeface="Barlow"/>
                <a:cs typeface="Barlow"/>
                <a:sym typeface="Barlow"/>
              </a:defRPr>
            </a:lvl6pPr>
            <a:lvl7pPr lvl="6" algn="ctr">
              <a:buNone/>
              <a:defRPr sz="1600" b="1">
                <a:solidFill>
                  <a:schemeClr val="lt1"/>
                </a:solidFill>
                <a:latin typeface="Barlow"/>
                <a:ea typeface="Barlow"/>
                <a:cs typeface="Barlow"/>
                <a:sym typeface="Barlow"/>
              </a:defRPr>
            </a:lvl7pPr>
            <a:lvl8pPr lvl="7" algn="ctr">
              <a:buNone/>
              <a:defRPr sz="1600" b="1">
                <a:solidFill>
                  <a:schemeClr val="lt1"/>
                </a:solidFill>
                <a:latin typeface="Barlow"/>
                <a:ea typeface="Barlow"/>
                <a:cs typeface="Barlow"/>
                <a:sym typeface="Barlow"/>
              </a:defRPr>
            </a:lvl8pPr>
            <a:lvl9pPr lvl="8" algn="ctr">
              <a:buNone/>
              <a:defRPr sz="1600" b="1">
                <a:solidFill>
                  <a:schemeClr val="lt1"/>
                </a:solidFill>
                <a:latin typeface="Barlow"/>
                <a:ea typeface="Barlow"/>
                <a:cs typeface="Barlow"/>
                <a:sym typeface="Barlow"/>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454340595"/>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B2302E-48D3-D82C-7169-43F7121B573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EA8A8DA8-08DC-43E0-3F21-5AEBA020C6F0}"/>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08276265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Lst>
  <p:txStyles>
    <p:titleStyle>
      <a:lvl1pPr algn="l" defTabSz="914126" rtl="0" eaLnBrk="1" latinLnBrk="0" hangingPunct="1">
        <a:lnSpc>
          <a:spcPct val="90000"/>
        </a:lnSpc>
        <a:spcBef>
          <a:spcPct val="0"/>
        </a:spcBef>
        <a:buNone/>
        <a:defRPr sz="4399" b="0" i="0" kern="1200">
          <a:solidFill>
            <a:srgbClr val="003B5C"/>
          </a:solidFill>
          <a:latin typeface="Calibri" panose="020F0502020204030204" pitchFamily="34" charset="0"/>
          <a:ea typeface="+mj-ea"/>
          <a:cs typeface="Calibri" panose="020F050202020403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rgbClr val="003B5C"/>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rgbClr val="003B5C"/>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rgbClr val="003B5C"/>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rgbClr val="003B5C"/>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rgbClr val="003B5C"/>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11/29/2022</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TGI Research Council Nov 2022</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A3998-EC61-9A46-B6FA-BB852D8D6FA0}" type="slidenum">
              <a:rPr lang="en-US" smtClean="0"/>
              <a:t>‹#›</a:t>
            </a:fld>
            <a:endParaRPr lang="en-US" dirty="0"/>
          </a:p>
        </p:txBody>
      </p:sp>
      <p:pic>
        <p:nvPicPr>
          <p:cNvPr id="7" name="Picture 6">
            <a:extLst>
              <a:ext uri="{FF2B5EF4-FFF2-40B4-BE49-F238E27FC236}">
                <a16:creationId xmlns:a16="http://schemas.microsoft.com/office/drawing/2014/main" id="{7F5AA71E-1026-49D9-448E-1F7D1BEC7601}"/>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3581400" y="5221224"/>
            <a:ext cx="8610600" cy="1636776"/>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818D88D9-135A-C876-FDDE-821B5EC299E2}"/>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11313347" y="6264264"/>
            <a:ext cx="822960" cy="549296"/>
          </a:xfrm>
          <a:prstGeom prst="rect">
            <a:avLst/>
          </a:prstGeom>
        </p:spPr>
      </p:pic>
    </p:spTree>
    <p:extLst>
      <p:ext uri="{BB962C8B-B14F-4D97-AF65-F5344CB8AC3E}">
        <p14:creationId xmlns:p14="http://schemas.microsoft.com/office/powerpoint/2010/main" val="273040793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10D4CC-5F5C-823F-DE99-5FD57096F4D9}"/>
              </a:ext>
            </a:extLst>
          </p:cNvPr>
          <p:cNvPicPr>
            <a:picLocks noChangeAspect="1"/>
          </p:cNvPicPr>
          <p:nvPr userDrawn="1"/>
        </p:nvPicPr>
        <p:blipFill>
          <a:blip r:embed="rId7"/>
          <a:stretch>
            <a:fillRect/>
          </a:stretch>
        </p:blipFill>
        <p:spPr>
          <a:xfrm>
            <a:off x="0" y="0"/>
            <a:ext cx="1390506" cy="6858000"/>
          </a:xfrm>
          <a:prstGeom prst="rect">
            <a:avLst/>
          </a:prstGeom>
        </p:spPr>
      </p:pic>
      <p:pic>
        <p:nvPicPr>
          <p:cNvPr id="10" name="Picture 9">
            <a:extLst>
              <a:ext uri="{FF2B5EF4-FFF2-40B4-BE49-F238E27FC236}">
                <a16:creationId xmlns:a16="http://schemas.microsoft.com/office/drawing/2014/main" id="{08A866A2-55E7-07DB-1043-31E59D241CD9}"/>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3581400" y="5221224"/>
            <a:ext cx="8610600" cy="1636776"/>
          </a:xfrm>
          <a:prstGeom prst="rect">
            <a:avLst/>
          </a:prstGeom>
        </p:spPr>
      </p:pic>
      <p:pic>
        <p:nvPicPr>
          <p:cNvPr id="8" name="Picture 7">
            <a:extLst>
              <a:ext uri="{FF2B5EF4-FFF2-40B4-BE49-F238E27FC236}">
                <a16:creationId xmlns:a16="http://schemas.microsoft.com/office/drawing/2014/main" id="{F80D8104-B1D6-90D4-2711-314357FB6DAC}"/>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rot="16200000">
            <a:off x="-1479261" y="2229760"/>
            <a:ext cx="4114800" cy="400106"/>
          </a:xfrm>
          <a:prstGeom prst="rect">
            <a:avLst/>
          </a:prstGeom>
        </p:spPr>
      </p:pic>
      <p:sp>
        <p:nvSpPr>
          <p:cNvPr id="2" name="Title Placeholder 1">
            <a:extLst>
              <a:ext uri="{FF2B5EF4-FFF2-40B4-BE49-F238E27FC236}">
                <a16:creationId xmlns:a16="http://schemas.microsoft.com/office/drawing/2014/main" id="{00EB1ADB-8B91-FC2F-DFD8-1FB816A2B63F}"/>
              </a:ext>
            </a:extLst>
          </p:cNvPr>
          <p:cNvSpPr>
            <a:spLocks noGrp="1"/>
          </p:cNvSpPr>
          <p:nvPr>
            <p:ph type="title"/>
          </p:nvPr>
        </p:nvSpPr>
        <p:spPr>
          <a:xfrm>
            <a:off x="1463040" y="365126"/>
            <a:ext cx="989076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9DF3F39F-FF76-0CBD-FD6C-FA2CC1127478}"/>
              </a:ext>
            </a:extLst>
          </p:cNvPr>
          <p:cNvSpPr>
            <a:spLocks noGrp="1"/>
          </p:cNvSpPr>
          <p:nvPr>
            <p:ph type="body" idx="1"/>
          </p:nvPr>
        </p:nvSpPr>
        <p:spPr>
          <a:xfrm>
            <a:off x="1463040" y="1825625"/>
            <a:ext cx="989076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362CA-2722-4DBA-B50E-D53234578E27}"/>
              </a:ext>
            </a:extLst>
          </p:cNvPr>
          <p:cNvSpPr>
            <a:spLocks noGrp="1"/>
          </p:cNvSpPr>
          <p:nvPr>
            <p:ph type="dt" sz="half" idx="2"/>
          </p:nvPr>
        </p:nvSpPr>
        <p:spPr>
          <a:xfrm>
            <a:off x="1463040" y="6356351"/>
            <a:ext cx="2286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11/29/2022</a:t>
            </a:r>
          </a:p>
        </p:txBody>
      </p:sp>
      <p:sp>
        <p:nvSpPr>
          <p:cNvPr id="5" name="Footer Placeholder 4">
            <a:extLst>
              <a:ext uri="{FF2B5EF4-FFF2-40B4-BE49-F238E27FC236}">
                <a16:creationId xmlns:a16="http://schemas.microsoft.com/office/drawing/2014/main" id="{F391A46C-4AD9-AA0B-B206-AB78EC117FC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TGI Research Council Nov 2022</a:t>
            </a:r>
          </a:p>
        </p:txBody>
      </p:sp>
      <p:sp>
        <p:nvSpPr>
          <p:cNvPr id="6" name="Slide Number Placeholder 5">
            <a:extLst>
              <a:ext uri="{FF2B5EF4-FFF2-40B4-BE49-F238E27FC236}">
                <a16:creationId xmlns:a16="http://schemas.microsoft.com/office/drawing/2014/main" id="{75E72B3C-34C9-438A-3000-F39C9BBBF99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E2494-4864-475E-B647-8033A7CA7AE2}" type="slidenum">
              <a:rPr lang="en-US" smtClean="0"/>
              <a:t>‹#›</a:t>
            </a:fld>
            <a:endParaRPr lang="en-US" dirty="0"/>
          </a:p>
        </p:txBody>
      </p:sp>
    </p:spTree>
    <p:extLst>
      <p:ext uri="{BB962C8B-B14F-4D97-AF65-F5344CB8AC3E}">
        <p14:creationId xmlns:p14="http://schemas.microsoft.com/office/powerpoint/2010/main" val="209742389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Lst>
  <p:hf hdr="0"/>
  <p:txStyles>
    <p:titleStyle>
      <a:lvl1pPr algn="l" defTabSz="914309" rtl="0" eaLnBrk="1" latinLnBrk="0" hangingPunct="1">
        <a:lnSpc>
          <a:spcPct val="90000"/>
        </a:lnSpc>
        <a:spcBef>
          <a:spcPct val="0"/>
        </a:spcBef>
        <a:buNone/>
        <a:defRPr lang="en-US" sz="3200" b="1" kern="1200" spc="300">
          <a:solidFill>
            <a:srgbClr val="004479"/>
          </a:solidFill>
          <a:latin typeface="Brother 1816" pitchFamily="2" charset="0"/>
          <a:ea typeface="+mj-ea"/>
          <a:cs typeface="+mj-cs"/>
        </a:defRPr>
      </a:lvl1pPr>
    </p:titleStyle>
    <p:bodyStyle>
      <a:lvl1pPr marL="228577" indent="-228577" algn="l" defTabSz="914309" rtl="0" eaLnBrk="1" latinLnBrk="0" hangingPunct="1">
        <a:lnSpc>
          <a:spcPct val="90000"/>
        </a:lnSpc>
        <a:spcBef>
          <a:spcPts val="1000"/>
        </a:spcBef>
        <a:buClr>
          <a:srgbClr val="004479"/>
        </a:buClr>
        <a:buSzPct val="125000"/>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5758BD-EF28-7F72-BAAE-E7EBBF827A1F}"/>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3581400" y="5221224"/>
            <a:ext cx="8610600" cy="1636776"/>
          </a:xfrm>
          <a:prstGeom prst="rect">
            <a:avLst/>
          </a:prstGeom>
        </p:spPr>
      </p:pic>
      <p:sp>
        <p:nvSpPr>
          <p:cNvPr id="2" name="Title Placeholder 1">
            <a:extLst>
              <a:ext uri="{FF2B5EF4-FFF2-40B4-BE49-F238E27FC236}">
                <a16:creationId xmlns:a16="http://schemas.microsoft.com/office/drawing/2014/main" id="{A92D2B33-DE6A-1924-A00D-9B662E67962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4AC15B12-C381-CAC5-CE43-B901C56FE4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199DE-DAB4-BFFF-BB80-49B17416B00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11/29/2022</a:t>
            </a:r>
          </a:p>
        </p:txBody>
      </p:sp>
      <p:sp>
        <p:nvSpPr>
          <p:cNvPr id="5" name="Footer Placeholder 4">
            <a:extLst>
              <a:ext uri="{FF2B5EF4-FFF2-40B4-BE49-F238E27FC236}">
                <a16:creationId xmlns:a16="http://schemas.microsoft.com/office/drawing/2014/main" id="{F5B03EC0-7E11-2AFA-7E86-5631E492C10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TGI Research Council Nov 2022</a:t>
            </a:r>
          </a:p>
        </p:txBody>
      </p:sp>
      <p:sp>
        <p:nvSpPr>
          <p:cNvPr id="6" name="Slide Number Placeholder 5">
            <a:extLst>
              <a:ext uri="{FF2B5EF4-FFF2-40B4-BE49-F238E27FC236}">
                <a16:creationId xmlns:a16="http://schemas.microsoft.com/office/drawing/2014/main" id="{507E7270-48FE-3690-55C3-1694F343857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A3998-EC61-9A46-B6FA-BB852D8D6FA0}" type="slidenum">
              <a:rPr lang="en-US" smtClean="0"/>
              <a:t>‹#›</a:t>
            </a:fld>
            <a:endParaRPr lang="en-US" dirty="0"/>
          </a:p>
        </p:txBody>
      </p:sp>
      <p:pic>
        <p:nvPicPr>
          <p:cNvPr id="8" name="Picture 7" descr="A picture containing text, sign&#10;&#10;Description automatically generated">
            <a:extLst>
              <a:ext uri="{FF2B5EF4-FFF2-40B4-BE49-F238E27FC236}">
                <a16:creationId xmlns:a16="http://schemas.microsoft.com/office/drawing/2014/main" id="{7498D400-53EE-8913-B655-379744FDB25C}"/>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11313347" y="6264264"/>
            <a:ext cx="822960" cy="549296"/>
          </a:xfrm>
          <a:prstGeom prst="rect">
            <a:avLst/>
          </a:prstGeom>
        </p:spPr>
      </p:pic>
    </p:spTree>
    <p:extLst>
      <p:ext uri="{BB962C8B-B14F-4D97-AF65-F5344CB8AC3E}">
        <p14:creationId xmlns:p14="http://schemas.microsoft.com/office/powerpoint/2010/main" val="457290045"/>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hdr="0"/>
  <p:txStyles>
    <p:titleStyle>
      <a:lvl1pPr algn="l" defTabSz="914309" rtl="0" eaLnBrk="1" latinLnBrk="0" hangingPunct="1">
        <a:lnSpc>
          <a:spcPct val="90000"/>
        </a:lnSpc>
        <a:spcBef>
          <a:spcPct val="0"/>
        </a:spcBef>
        <a:buNone/>
        <a:defRPr lang="en-US" sz="3200" b="1" kern="1200" spc="300">
          <a:solidFill>
            <a:srgbClr val="004479"/>
          </a:solidFill>
          <a:latin typeface="Brother 1816" pitchFamily="2" charset="0"/>
          <a:ea typeface="+mj-ea"/>
          <a:cs typeface="+mj-cs"/>
        </a:defRPr>
      </a:lvl1pPr>
    </p:titleStyle>
    <p:bodyStyle>
      <a:lvl1pPr marL="228577" indent="-228577" algn="l" defTabSz="914309" rtl="0" eaLnBrk="1" latinLnBrk="0" hangingPunct="1">
        <a:lnSpc>
          <a:spcPct val="90000"/>
        </a:lnSpc>
        <a:spcBef>
          <a:spcPts val="1000"/>
        </a:spcBef>
        <a:buClr>
          <a:srgbClr val="004479"/>
        </a:buClr>
        <a:buSzPct val="125000"/>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10D4CC-5F5C-823F-DE99-5FD57096F4D9}"/>
              </a:ext>
            </a:extLst>
          </p:cNvPr>
          <p:cNvPicPr>
            <a:picLocks noChangeAspect="1"/>
          </p:cNvPicPr>
          <p:nvPr userDrawn="1"/>
        </p:nvPicPr>
        <p:blipFill>
          <a:blip r:embed="rId8"/>
          <a:stretch>
            <a:fillRect/>
          </a:stretch>
        </p:blipFill>
        <p:spPr>
          <a:xfrm>
            <a:off x="0" y="0"/>
            <a:ext cx="1390506" cy="6858000"/>
          </a:xfrm>
          <a:prstGeom prst="rect">
            <a:avLst/>
          </a:prstGeom>
        </p:spPr>
      </p:pic>
      <p:pic>
        <p:nvPicPr>
          <p:cNvPr id="10" name="Picture 9">
            <a:extLst>
              <a:ext uri="{FF2B5EF4-FFF2-40B4-BE49-F238E27FC236}">
                <a16:creationId xmlns:a16="http://schemas.microsoft.com/office/drawing/2014/main" id="{08A866A2-55E7-07DB-1043-31E59D241CD9}"/>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3581400" y="5221224"/>
            <a:ext cx="8610600" cy="1636776"/>
          </a:xfrm>
          <a:prstGeom prst="rect">
            <a:avLst/>
          </a:prstGeom>
        </p:spPr>
      </p:pic>
      <p:pic>
        <p:nvPicPr>
          <p:cNvPr id="8" name="Picture 7">
            <a:extLst>
              <a:ext uri="{FF2B5EF4-FFF2-40B4-BE49-F238E27FC236}">
                <a16:creationId xmlns:a16="http://schemas.microsoft.com/office/drawing/2014/main" id="{F80D8104-B1D6-90D4-2711-314357FB6DAC}"/>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rot="16200000">
            <a:off x="-1479261" y="2229760"/>
            <a:ext cx="4114800" cy="400106"/>
          </a:xfrm>
          <a:prstGeom prst="rect">
            <a:avLst/>
          </a:prstGeom>
        </p:spPr>
      </p:pic>
      <p:sp>
        <p:nvSpPr>
          <p:cNvPr id="2" name="Title Placeholder 1">
            <a:extLst>
              <a:ext uri="{FF2B5EF4-FFF2-40B4-BE49-F238E27FC236}">
                <a16:creationId xmlns:a16="http://schemas.microsoft.com/office/drawing/2014/main" id="{00EB1ADB-8B91-FC2F-DFD8-1FB816A2B63F}"/>
              </a:ext>
            </a:extLst>
          </p:cNvPr>
          <p:cNvSpPr>
            <a:spLocks noGrp="1"/>
          </p:cNvSpPr>
          <p:nvPr>
            <p:ph type="title"/>
          </p:nvPr>
        </p:nvSpPr>
        <p:spPr>
          <a:xfrm>
            <a:off x="1463040" y="365126"/>
            <a:ext cx="989076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9DF3F39F-FF76-0CBD-FD6C-FA2CC1127478}"/>
              </a:ext>
            </a:extLst>
          </p:cNvPr>
          <p:cNvSpPr>
            <a:spLocks noGrp="1"/>
          </p:cNvSpPr>
          <p:nvPr>
            <p:ph type="body" idx="1"/>
          </p:nvPr>
        </p:nvSpPr>
        <p:spPr>
          <a:xfrm>
            <a:off x="1463040" y="1825625"/>
            <a:ext cx="989076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362CA-2722-4DBA-B50E-D53234578E27}"/>
              </a:ext>
            </a:extLst>
          </p:cNvPr>
          <p:cNvSpPr>
            <a:spLocks noGrp="1"/>
          </p:cNvSpPr>
          <p:nvPr>
            <p:ph type="dt" sz="half" idx="2"/>
          </p:nvPr>
        </p:nvSpPr>
        <p:spPr>
          <a:xfrm>
            <a:off x="1463040" y="6356351"/>
            <a:ext cx="2286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11/29/2022</a:t>
            </a:r>
          </a:p>
        </p:txBody>
      </p:sp>
      <p:sp>
        <p:nvSpPr>
          <p:cNvPr id="5" name="Footer Placeholder 4">
            <a:extLst>
              <a:ext uri="{FF2B5EF4-FFF2-40B4-BE49-F238E27FC236}">
                <a16:creationId xmlns:a16="http://schemas.microsoft.com/office/drawing/2014/main" id="{F391A46C-4AD9-AA0B-B206-AB78EC117FC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TGI Research Council Nov 2022</a:t>
            </a:r>
          </a:p>
        </p:txBody>
      </p:sp>
      <p:sp>
        <p:nvSpPr>
          <p:cNvPr id="6" name="Slide Number Placeholder 5">
            <a:extLst>
              <a:ext uri="{FF2B5EF4-FFF2-40B4-BE49-F238E27FC236}">
                <a16:creationId xmlns:a16="http://schemas.microsoft.com/office/drawing/2014/main" id="{75E72B3C-34C9-438A-3000-F39C9BBBF99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E2494-4864-475E-B647-8033A7CA7AE2}" type="slidenum">
              <a:rPr lang="en-US" smtClean="0"/>
              <a:t>‹#›</a:t>
            </a:fld>
            <a:endParaRPr lang="en-US" dirty="0"/>
          </a:p>
        </p:txBody>
      </p:sp>
    </p:spTree>
    <p:extLst>
      <p:ext uri="{BB962C8B-B14F-4D97-AF65-F5344CB8AC3E}">
        <p14:creationId xmlns:p14="http://schemas.microsoft.com/office/powerpoint/2010/main" val="348304511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Lst>
  <p:hf hdr="0"/>
  <p:txStyles>
    <p:titleStyle>
      <a:lvl1pPr algn="l" defTabSz="914309" rtl="0" eaLnBrk="1" latinLnBrk="0" hangingPunct="1">
        <a:lnSpc>
          <a:spcPct val="90000"/>
        </a:lnSpc>
        <a:spcBef>
          <a:spcPct val="0"/>
        </a:spcBef>
        <a:buNone/>
        <a:defRPr lang="en-US" sz="3200" b="1" kern="1200" spc="300">
          <a:solidFill>
            <a:srgbClr val="004479"/>
          </a:solidFill>
          <a:latin typeface="Brother 1816" pitchFamily="2" charset="0"/>
          <a:ea typeface="+mj-ea"/>
          <a:cs typeface="+mj-cs"/>
        </a:defRPr>
      </a:lvl1pPr>
    </p:titleStyle>
    <p:bodyStyle>
      <a:lvl1pPr marL="228577" indent="-228577" algn="l" defTabSz="914309" rtl="0" eaLnBrk="1" latinLnBrk="0" hangingPunct="1">
        <a:lnSpc>
          <a:spcPct val="90000"/>
        </a:lnSpc>
        <a:spcBef>
          <a:spcPts val="1000"/>
        </a:spcBef>
        <a:buClr>
          <a:srgbClr val="004479"/>
        </a:buClr>
        <a:buSzPct val="125000"/>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Clr>
          <a:srgbClr val="004479"/>
        </a:buClr>
        <a:buSzPct val="125000"/>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6B420-2589-5648-9F39-B4B57ADB4D12}" type="datetimeFigureOut">
              <a:rPr lang="en-US" smtClean="0"/>
              <a:t>9/27/2023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5298A-5451-C54F-BBDA-CE0945AD835D}" type="slidenum">
              <a:rPr lang="en-US" smtClean="0"/>
              <a:t>‹#›</a:t>
            </a:fld>
            <a:endParaRPr lang="en-US" dirty="0"/>
          </a:p>
        </p:txBody>
      </p:sp>
    </p:spTree>
    <p:extLst>
      <p:ext uri="{BB962C8B-B14F-4D97-AF65-F5344CB8AC3E}">
        <p14:creationId xmlns:p14="http://schemas.microsoft.com/office/powerpoint/2010/main" val="373115735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52.xml"/><Relationship Id="rId5" Type="http://schemas.openxmlformats.org/officeDocument/2006/relationships/image" Target="../media/image100.sv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12" Type="http://schemas.openxmlformats.org/officeDocument/2006/relationships/image" Target="../media/image110.png"/><Relationship Id="rId2" Type="http://schemas.openxmlformats.org/officeDocument/2006/relationships/image" Target="../media/image101.png"/><Relationship Id="rId1" Type="http://schemas.openxmlformats.org/officeDocument/2006/relationships/slideLayout" Target="../slideLayouts/slideLayout56.xml"/><Relationship Id="rId6" Type="http://schemas.openxmlformats.org/officeDocument/2006/relationships/image" Target="../media/image105.png"/><Relationship Id="rId11" Type="http://schemas.microsoft.com/office/2007/relationships/hdphoto" Target="../media/hdphoto1.wdp"/><Relationship Id="rId5" Type="http://schemas.openxmlformats.org/officeDocument/2006/relationships/image" Target="../media/image10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3" Type="http://schemas.openxmlformats.org/officeDocument/2006/relationships/image" Target="../media/image120.svg"/><Relationship Id="rId18" Type="http://schemas.openxmlformats.org/officeDocument/2006/relationships/image" Target="../media/image125.png"/><Relationship Id="rId26" Type="http://schemas.openxmlformats.org/officeDocument/2006/relationships/image" Target="../media/image133.png"/><Relationship Id="rId39" Type="http://schemas.openxmlformats.org/officeDocument/2006/relationships/image" Target="../media/image145.svg"/><Relationship Id="rId21" Type="http://schemas.openxmlformats.org/officeDocument/2006/relationships/image" Target="../media/image128.svg"/><Relationship Id="rId34" Type="http://schemas.openxmlformats.org/officeDocument/2006/relationships/image" Target="../media/image141.png"/><Relationship Id="rId42" Type="http://schemas.openxmlformats.org/officeDocument/2006/relationships/image" Target="../media/image148.png"/><Relationship Id="rId7" Type="http://schemas.openxmlformats.org/officeDocument/2006/relationships/image" Target="../media/image64.svg"/><Relationship Id="rId2" Type="http://schemas.openxmlformats.org/officeDocument/2006/relationships/image" Target="../media/image111.png"/><Relationship Id="rId16" Type="http://schemas.openxmlformats.org/officeDocument/2006/relationships/image" Target="../media/image123.png"/><Relationship Id="rId29" Type="http://schemas.openxmlformats.org/officeDocument/2006/relationships/image" Target="../media/image136.svg"/><Relationship Id="rId1" Type="http://schemas.openxmlformats.org/officeDocument/2006/relationships/slideLayout" Target="../slideLayouts/slideLayout56.xml"/><Relationship Id="rId6" Type="http://schemas.openxmlformats.org/officeDocument/2006/relationships/image" Target="../media/image63.png"/><Relationship Id="rId11" Type="http://schemas.openxmlformats.org/officeDocument/2006/relationships/image" Target="../media/image118.svg"/><Relationship Id="rId24" Type="http://schemas.openxmlformats.org/officeDocument/2006/relationships/image" Target="../media/image131.png"/><Relationship Id="rId32" Type="http://schemas.openxmlformats.org/officeDocument/2006/relationships/image" Target="../media/image139.png"/><Relationship Id="rId37" Type="http://schemas.openxmlformats.org/officeDocument/2006/relationships/image" Target="../media/image143.svg"/><Relationship Id="rId40" Type="http://schemas.openxmlformats.org/officeDocument/2006/relationships/image" Target="../media/image146.png"/><Relationship Id="rId45" Type="http://schemas.openxmlformats.org/officeDocument/2006/relationships/image" Target="../media/image151.svg"/><Relationship Id="rId5" Type="http://schemas.openxmlformats.org/officeDocument/2006/relationships/image" Target="../media/image114.svg"/><Relationship Id="rId15" Type="http://schemas.openxmlformats.org/officeDocument/2006/relationships/image" Target="../media/image122.svg"/><Relationship Id="rId23" Type="http://schemas.openxmlformats.org/officeDocument/2006/relationships/image" Target="../media/image130.svg"/><Relationship Id="rId28" Type="http://schemas.openxmlformats.org/officeDocument/2006/relationships/image" Target="../media/image135.png"/><Relationship Id="rId36" Type="http://schemas.openxmlformats.org/officeDocument/2006/relationships/image" Target="../media/image71.png"/><Relationship Id="rId10" Type="http://schemas.openxmlformats.org/officeDocument/2006/relationships/image" Target="../media/image117.png"/><Relationship Id="rId19" Type="http://schemas.openxmlformats.org/officeDocument/2006/relationships/image" Target="../media/image126.svg"/><Relationship Id="rId31" Type="http://schemas.openxmlformats.org/officeDocument/2006/relationships/image" Target="../media/image138.svg"/><Relationship Id="rId44" Type="http://schemas.openxmlformats.org/officeDocument/2006/relationships/image" Target="../media/image150.png"/><Relationship Id="rId4" Type="http://schemas.openxmlformats.org/officeDocument/2006/relationships/image" Target="../media/image113.png"/><Relationship Id="rId9" Type="http://schemas.openxmlformats.org/officeDocument/2006/relationships/image" Target="../media/image116.svg"/><Relationship Id="rId14" Type="http://schemas.openxmlformats.org/officeDocument/2006/relationships/image" Target="../media/image121.png"/><Relationship Id="rId22" Type="http://schemas.openxmlformats.org/officeDocument/2006/relationships/image" Target="../media/image129.png"/><Relationship Id="rId27" Type="http://schemas.openxmlformats.org/officeDocument/2006/relationships/image" Target="../media/image134.svg"/><Relationship Id="rId30" Type="http://schemas.openxmlformats.org/officeDocument/2006/relationships/image" Target="../media/image137.png"/><Relationship Id="rId35" Type="http://schemas.openxmlformats.org/officeDocument/2006/relationships/image" Target="../media/image142.svg"/><Relationship Id="rId43" Type="http://schemas.openxmlformats.org/officeDocument/2006/relationships/image" Target="../media/image149.svg"/><Relationship Id="rId8" Type="http://schemas.openxmlformats.org/officeDocument/2006/relationships/image" Target="../media/image115.png"/><Relationship Id="rId3" Type="http://schemas.openxmlformats.org/officeDocument/2006/relationships/image" Target="../media/image112.svg"/><Relationship Id="rId12" Type="http://schemas.openxmlformats.org/officeDocument/2006/relationships/image" Target="../media/image119.png"/><Relationship Id="rId17" Type="http://schemas.openxmlformats.org/officeDocument/2006/relationships/image" Target="../media/image124.svg"/><Relationship Id="rId25" Type="http://schemas.openxmlformats.org/officeDocument/2006/relationships/image" Target="../media/image132.svg"/><Relationship Id="rId33" Type="http://schemas.openxmlformats.org/officeDocument/2006/relationships/image" Target="../media/image140.svg"/><Relationship Id="rId38" Type="http://schemas.openxmlformats.org/officeDocument/2006/relationships/image" Target="../media/image144.png"/><Relationship Id="rId20" Type="http://schemas.openxmlformats.org/officeDocument/2006/relationships/image" Target="../media/image127.png"/><Relationship Id="rId41" Type="http://schemas.openxmlformats.org/officeDocument/2006/relationships/image" Target="../media/image147.svg"/></Relationships>
</file>

<file path=ppt/slides/_rels/slide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5.xml"/><Relationship Id="rId4" Type="http://schemas.openxmlformats.org/officeDocument/2006/relationships/image" Target="../media/image154.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155.jpe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xml"/><Relationship Id="rId1" Type="http://schemas.openxmlformats.org/officeDocument/2006/relationships/slideLayout" Target="../slideLayouts/slideLayout83.xml"/><Relationship Id="rId5" Type="http://schemas.openxmlformats.org/officeDocument/2006/relationships/hyperlink" Target="https://taylorgeospatial.org/" TargetMode="External"/><Relationship Id="rId4" Type="http://schemas.openxmlformats.org/officeDocument/2006/relationships/image" Target="../media/image157.pn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www.slu.edu/compliance-ethics/hotline.php"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s://taylorgeospatial.org/" TargetMode="External"/><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hyperlink" Target="https://slu.zoom.us/webinar/register/WN_j_ov9bQ5Q26ub8wqixaCxA#/registration" TargetMode="Externa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2.xml"/><Relationship Id="rId6" Type="http://schemas.openxmlformats.org/officeDocument/2006/relationships/image" Target="../media/image41.jpeg"/><Relationship Id="rId11" Type="http://schemas.openxmlformats.org/officeDocument/2006/relationships/image" Target="../media/image3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mailto:budgetoffice@slu.edu" TargetMode="External"/><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2.xml"/><Relationship Id="rId6" Type="http://schemas.openxmlformats.org/officeDocument/2006/relationships/image" Target="../media/image41.jpeg"/><Relationship Id="rId11" Type="http://schemas.openxmlformats.org/officeDocument/2006/relationships/image" Target="../media/image3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4.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79.png"/><Relationship Id="rId21" Type="http://schemas.openxmlformats.org/officeDocument/2006/relationships/image" Target="../media/image74.svg"/><Relationship Id="rId34" Type="http://schemas.openxmlformats.org/officeDocument/2006/relationships/image" Target="../media/image87.pn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8.svg"/><Relationship Id="rId33" Type="http://schemas.openxmlformats.org/officeDocument/2006/relationships/image" Target="../media/image86.svg"/><Relationship Id="rId38" Type="http://schemas.openxmlformats.org/officeDocument/2006/relationships/image" Target="../media/image91.sv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svg"/><Relationship Id="rId1" Type="http://schemas.openxmlformats.org/officeDocument/2006/relationships/slideLayout" Target="../slideLayouts/slideLayout56.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png"/><Relationship Id="rId5" Type="http://schemas.openxmlformats.org/officeDocument/2006/relationships/image" Target="../media/image58.png"/><Relationship Id="rId15" Type="http://schemas.openxmlformats.org/officeDocument/2006/relationships/image" Target="../media/image68.svg"/><Relationship Id="rId23" Type="http://schemas.openxmlformats.org/officeDocument/2006/relationships/image" Target="../media/image76.svg"/><Relationship Id="rId28" Type="http://schemas.openxmlformats.org/officeDocument/2006/relationships/image" Target="../media/image81.png"/><Relationship Id="rId36" Type="http://schemas.openxmlformats.org/officeDocument/2006/relationships/image" Target="../media/image89.svg"/><Relationship Id="rId10" Type="http://schemas.openxmlformats.org/officeDocument/2006/relationships/image" Target="../media/image63.png"/><Relationship Id="rId19" Type="http://schemas.openxmlformats.org/officeDocument/2006/relationships/image" Target="../media/image72.svg"/><Relationship Id="rId31" Type="http://schemas.openxmlformats.org/officeDocument/2006/relationships/image" Target="../media/image84.svg"/><Relationship Id="rId4" Type="http://schemas.openxmlformats.org/officeDocument/2006/relationships/image" Target="../media/image57.jpe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image" Target="../media/image83.png"/><Relationship Id="rId35" Type="http://schemas.openxmlformats.org/officeDocument/2006/relationships/image" Target="../media/image88.png"/><Relationship Id="rId8" Type="http://schemas.openxmlformats.org/officeDocument/2006/relationships/image" Target="../media/image61.png"/><Relationship Id="rId3" Type="http://schemas.openxmlformats.org/officeDocument/2006/relationships/image" Target="../media/image56.svg"/></Relationships>
</file>

<file path=ppt/slides/_rels/slide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8">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ncient blue, brown, and yellow mosaic tiles">
            <a:extLst>
              <a:ext uri="{FF2B5EF4-FFF2-40B4-BE49-F238E27FC236}">
                <a16:creationId xmlns:a16="http://schemas.microsoft.com/office/drawing/2014/main" id="{F1A8C364-94D4-4630-BAD0-78722F347055}"/>
              </a:ext>
            </a:extLst>
          </p:cNvPr>
          <p:cNvPicPr>
            <a:picLocks noChangeAspect="1"/>
          </p:cNvPicPr>
          <p:nvPr/>
        </p:nvPicPr>
        <p:blipFill rotWithShape="1">
          <a:blip r:embed="rId2">
            <a:alphaModFix/>
          </a:blip>
          <a:srcRect/>
          <a:stretch/>
        </p:blipFill>
        <p:spPr>
          <a:xfrm>
            <a:off x="20" y="10"/>
            <a:ext cx="12191980" cy="6857990"/>
          </a:xfrm>
          <a:prstGeom prst="rect">
            <a:avLst/>
          </a:prstGeom>
        </p:spPr>
      </p:pic>
      <p:sp>
        <p:nvSpPr>
          <p:cNvPr id="44" name="Rectangle 40">
            <a:extLst>
              <a:ext uri="{FF2B5EF4-FFF2-40B4-BE49-F238E27FC236}">
                <a16:creationId xmlns:a16="http://schemas.microsoft.com/office/drawing/2014/main" id="{E2EDC3F9-BBE3-45A8-BBC7-E154E21D9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090890"/>
            <a:ext cx="12188952" cy="3767110"/>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965201" y="3591034"/>
            <a:ext cx="10225530" cy="1475013"/>
          </a:xfrm>
        </p:spPr>
        <p:txBody>
          <a:bodyPr>
            <a:normAutofit/>
          </a:bodyPr>
          <a:lstStyle/>
          <a:p>
            <a:r>
              <a:rPr lang="en-US" sz="4000" dirty="0">
                <a:solidFill>
                  <a:schemeClr val="bg1"/>
                </a:solidFill>
              </a:rPr>
              <a:t>Welcome to the September 2023 Business managers meeting</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965200" y="5066048"/>
            <a:ext cx="10225530" cy="590321"/>
          </a:xfrm>
        </p:spPr>
        <p:txBody>
          <a:bodyPr>
            <a:normAutofit/>
          </a:bodyPr>
          <a:lstStyle/>
          <a:p>
            <a:r>
              <a:rPr lang="en-US" dirty="0">
                <a:solidFill>
                  <a:schemeClr val="bg1"/>
                </a:solidFill>
              </a:rPr>
              <a:t>September 7, 2023</a:t>
            </a:r>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CBAE787-2E5A-2EC9-7824-A83AA99AF149}"/>
              </a:ext>
            </a:extLst>
          </p:cNvPr>
          <p:cNvPicPr>
            <a:picLocks noChangeAspect="1"/>
          </p:cNvPicPr>
          <p:nvPr/>
        </p:nvPicPr>
        <p:blipFill rotWithShape="1">
          <a:blip r:embed="rId2">
            <a:extLst>
              <a:ext uri="{28A0092B-C50C-407E-A947-70E740481C1C}">
                <a14:useLocalDpi xmlns:a14="http://schemas.microsoft.com/office/drawing/2010/main" val="0"/>
              </a:ext>
            </a:extLst>
          </a:blip>
          <a:srcRect t="94661" r="70689"/>
          <a:stretch/>
        </p:blipFill>
        <p:spPr>
          <a:xfrm>
            <a:off x="3057843" y="2339618"/>
            <a:ext cx="3484260" cy="420047"/>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19C2A4B-1B8F-1852-F675-A3B9DA813712}"/>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30427" t="94661" r="22362"/>
          <a:stretch/>
        </p:blipFill>
        <p:spPr>
          <a:xfrm>
            <a:off x="1993953" y="3213466"/>
            <a:ext cx="5612043" cy="42004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038D9D12-FE9E-8A72-6CE0-069045F6D76D}"/>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78590" t="94661"/>
          <a:stretch/>
        </p:blipFill>
        <p:spPr>
          <a:xfrm>
            <a:off x="3527434" y="4087314"/>
            <a:ext cx="2545081" cy="420047"/>
          </a:xfrm>
          <a:prstGeom prst="rect">
            <a:avLst/>
          </a:prstGeom>
        </p:spPr>
      </p:pic>
      <p:sp>
        <p:nvSpPr>
          <p:cNvPr id="10" name="Footer Placeholder 9">
            <a:extLst>
              <a:ext uri="{FF2B5EF4-FFF2-40B4-BE49-F238E27FC236}">
                <a16:creationId xmlns:a16="http://schemas.microsoft.com/office/drawing/2014/main" id="{26A2D30B-9460-9277-0B14-C65CA9DA784A}"/>
              </a:ext>
            </a:extLst>
          </p:cNvPr>
          <p:cNvSpPr>
            <a:spLocks noGrp="1"/>
          </p:cNvSpPr>
          <p:nvPr>
            <p:ph type="title" idx="4294967295"/>
          </p:nvPr>
        </p:nvSpPr>
        <p:spPr>
          <a:xfrm>
            <a:off x="4038600" y="635635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TGI Research Council Nov 2022</a:t>
            </a:r>
          </a:p>
        </p:txBody>
      </p:sp>
      <p:pic>
        <p:nvPicPr>
          <p:cNvPr id="2" name="Picture 1" descr="Qr code&#10;&#10;Description automatically generated">
            <a:extLst>
              <a:ext uri="{FF2B5EF4-FFF2-40B4-BE49-F238E27FC236}">
                <a16:creationId xmlns:a16="http://schemas.microsoft.com/office/drawing/2014/main" id="{83978384-592A-D018-FC26-48D4DDD8CD8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6909" y="2428292"/>
            <a:ext cx="1986900" cy="1990393"/>
          </a:xfrm>
          <a:prstGeom prst="rect">
            <a:avLst/>
          </a:prstGeom>
        </p:spPr>
      </p:pic>
      <p:sp>
        <p:nvSpPr>
          <p:cNvPr id="3" name="Date Placeholder 2">
            <a:extLst>
              <a:ext uri="{FF2B5EF4-FFF2-40B4-BE49-F238E27FC236}">
                <a16:creationId xmlns:a16="http://schemas.microsoft.com/office/drawing/2014/main" id="{02D43A25-63D2-DA8D-BEE4-950DFEF4A875}"/>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7" name="Slide Number Placeholder 6">
            <a:extLst>
              <a:ext uri="{FF2B5EF4-FFF2-40B4-BE49-F238E27FC236}">
                <a16:creationId xmlns:a16="http://schemas.microsoft.com/office/drawing/2014/main" id="{11DF7CC4-3564-8A60-D30F-1967B082D56F}"/>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10</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00275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Map of the nation's leading geospatial research collaborative.  There is a midwestern focus, specifically Missouri and Illinois.">
            <a:extLst>
              <a:ext uri="{FF2B5EF4-FFF2-40B4-BE49-F238E27FC236}">
                <a16:creationId xmlns:a16="http://schemas.microsoft.com/office/drawing/2014/main" id="{74D35E2D-109F-8201-9093-67477E16AC6C}"/>
              </a:ext>
            </a:extLst>
          </p:cNvPr>
          <p:cNvSpPr/>
          <p:nvPr/>
        </p:nvSpPr>
        <p:spPr>
          <a:xfrm>
            <a:off x="1323324" y="1663153"/>
            <a:ext cx="10868676" cy="4572000"/>
          </a:xfrm>
          <a:prstGeom prst="rect">
            <a:avLst/>
          </a:prstGeom>
          <a:solidFill>
            <a:srgbClr val="CFE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5399" dirty="0">
              <a:solidFill>
                <a:prstClr val="white"/>
              </a:solidFill>
              <a:latin typeface="Calibri" panose="020F0502020204030204"/>
            </a:endParaRPr>
          </a:p>
        </p:txBody>
      </p:sp>
      <p:sp>
        <p:nvSpPr>
          <p:cNvPr id="3" name="Title 2">
            <a:extLst>
              <a:ext uri="{FF2B5EF4-FFF2-40B4-BE49-F238E27FC236}">
                <a16:creationId xmlns:a16="http://schemas.microsoft.com/office/drawing/2014/main" id="{BAFA4FDD-1C51-A66D-901C-FB0F3F7725E1}"/>
              </a:ext>
            </a:extLst>
          </p:cNvPr>
          <p:cNvSpPr>
            <a:spLocks noGrp="1"/>
          </p:cNvSpPr>
          <p:nvPr>
            <p:ph type="title"/>
          </p:nvPr>
        </p:nvSpPr>
        <p:spPr>
          <a:xfrm>
            <a:off x="1463040" y="365126"/>
            <a:ext cx="10579234" cy="1325563"/>
          </a:xfrm>
        </p:spPr>
        <p:txBody>
          <a:bodyPr>
            <a:normAutofit/>
          </a:bodyPr>
          <a:lstStyle/>
          <a:p>
            <a:r>
              <a:rPr lang="en-US" sz="3666" cap="all" spc="600" dirty="0">
                <a:solidFill>
                  <a:srgbClr val="00A7E1"/>
                </a:solidFill>
                <a:latin typeface="Brother 1816" charset="0"/>
              </a:rPr>
              <a:t>Location</a:t>
            </a:r>
            <a:r>
              <a:rPr lang="en-US" sz="3666" b="0" dirty="0">
                <a:solidFill>
                  <a:schemeClr val="tx1"/>
                </a:solidFill>
                <a:latin typeface="Brother 1816" charset="0"/>
              </a:rPr>
              <a:t>: Rooted in St. Louis &amp; the Midwest</a:t>
            </a:r>
          </a:p>
        </p:txBody>
      </p:sp>
      <p:sp>
        <p:nvSpPr>
          <p:cNvPr id="2" name="Date Placeholder 1">
            <a:extLst>
              <a:ext uri="{FF2B5EF4-FFF2-40B4-BE49-F238E27FC236}">
                <a16:creationId xmlns:a16="http://schemas.microsoft.com/office/drawing/2014/main" id="{CA6961FA-B61A-A36A-8878-832AE2ED8A36}"/>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4" name="Footer Placeholder 3">
            <a:extLst>
              <a:ext uri="{FF2B5EF4-FFF2-40B4-BE49-F238E27FC236}">
                <a16:creationId xmlns:a16="http://schemas.microsoft.com/office/drawing/2014/main" id="{EE8CE398-F8AB-4352-806D-0F2CF78311AB}"/>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pic>
        <p:nvPicPr>
          <p:cNvPr id="5" name="Picture 4">
            <a:extLst>
              <a:ext uri="{FF2B5EF4-FFF2-40B4-BE49-F238E27FC236}">
                <a16:creationId xmlns:a16="http://schemas.microsoft.com/office/drawing/2014/main" id="{4D1EB191-4114-CABA-46F6-9A4B1CF77AD6}"/>
              </a:ext>
              <a:ext uri="{C183D7F6-B498-43B3-948B-1728B52AA6E4}">
                <adec:decorative xmlns:adec="http://schemas.microsoft.com/office/drawing/2017/decorative" val="1"/>
              </a:ext>
            </a:extLst>
          </p:cNvPr>
          <p:cNvPicPr>
            <a:picLocks noChangeAspect="1"/>
          </p:cNvPicPr>
          <p:nvPr/>
        </p:nvPicPr>
        <p:blipFill rotWithShape="1">
          <a:blip r:embed="rId2"/>
          <a:srcRect l="1453" t="414" r="423" b="640"/>
          <a:stretch/>
        </p:blipFill>
        <p:spPr>
          <a:xfrm>
            <a:off x="2326057" y="1663153"/>
            <a:ext cx="8806515" cy="4572000"/>
          </a:xfrm>
          <a:prstGeom prst="rect">
            <a:avLst/>
          </a:prstGeom>
        </p:spPr>
      </p:pic>
      <p:sp>
        <p:nvSpPr>
          <p:cNvPr id="6" name="TextBox 5">
            <a:extLst>
              <a:ext uri="{FF2B5EF4-FFF2-40B4-BE49-F238E27FC236}">
                <a16:creationId xmlns:a16="http://schemas.microsoft.com/office/drawing/2014/main" id="{390DE588-0863-0060-3E0A-8047488E7D24}"/>
              </a:ext>
            </a:extLst>
          </p:cNvPr>
          <p:cNvSpPr txBox="1"/>
          <p:nvPr/>
        </p:nvSpPr>
        <p:spPr>
          <a:xfrm>
            <a:off x="2326056" y="1672024"/>
            <a:ext cx="5267207" cy="1610184"/>
          </a:xfrm>
          <a:prstGeom prst="rect">
            <a:avLst/>
          </a:prstGeom>
          <a:noFill/>
        </p:spPr>
        <p:txBody>
          <a:bodyPr wrap="square" rtlCol="0">
            <a:spAutoFit/>
          </a:bodyPr>
          <a:lstStyle/>
          <a:p>
            <a:pPr defTabSz="914309">
              <a:lnSpc>
                <a:spcPct val="90000"/>
              </a:lnSpc>
              <a:spcBef>
                <a:spcPct val="0"/>
              </a:spcBef>
            </a:pPr>
            <a:r>
              <a:rPr lang="en-US" sz="2666" b="1" spc="300" dirty="0">
                <a:solidFill>
                  <a:srgbClr val="004479"/>
                </a:solidFill>
                <a:latin typeface="Calibri Light" panose="020F0302020204030204"/>
              </a:rPr>
              <a:t>Nation’s Leading Geospatial Research Collaborative</a:t>
            </a:r>
          </a:p>
          <a:p>
            <a:pPr defTabSz="914309">
              <a:lnSpc>
                <a:spcPct val="90000"/>
              </a:lnSpc>
              <a:spcBef>
                <a:spcPct val="0"/>
              </a:spcBef>
            </a:pPr>
            <a:r>
              <a:rPr lang="en-US" sz="2666" b="1" spc="300" dirty="0">
                <a:solidFill>
                  <a:srgbClr val="004479"/>
                </a:solidFill>
                <a:latin typeface="Calibri Light" panose="020F0302020204030204"/>
              </a:rPr>
              <a:t> </a:t>
            </a:r>
          </a:p>
          <a:p>
            <a:pPr defTabSz="914309"/>
            <a:r>
              <a:rPr lang="en-US" sz="2666" dirty="0">
                <a:solidFill>
                  <a:prstClr val="black"/>
                </a:solidFill>
                <a:latin typeface="Calibri" panose="020F0502020204030204"/>
              </a:rPr>
              <a:t> </a:t>
            </a:r>
          </a:p>
        </p:txBody>
      </p:sp>
      <p:sp>
        <p:nvSpPr>
          <p:cNvPr id="7" name="Slide Number Placeholder 6">
            <a:extLst>
              <a:ext uri="{FF2B5EF4-FFF2-40B4-BE49-F238E27FC236}">
                <a16:creationId xmlns:a16="http://schemas.microsoft.com/office/drawing/2014/main" id="{C0DAC2E9-814F-72AB-0AF3-D495CFC8587E}"/>
              </a:ext>
            </a:extLst>
          </p:cNvPr>
          <p:cNvSpPr>
            <a:spLocks noGrp="1"/>
          </p:cNvSpPr>
          <p:nvPr>
            <p:ph type="sldNum" sz="quarter" idx="12"/>
          </p:nvPr>
        </p:nvSpPr>
        <p:spPr/>
        <p:txBody>
          <a:bodyPr/>
          <a:lstStyle/>
          <a:p>
            <a:pPr defTabSz="914309"/>
            <a:fld id="{EFFE2494-4864-475E-B647-8033A7CA7AE2}" type="slidenum">
              <a:rPr lang="en-US">
                <a:solidFill>
                  <a:prstClr val="black">
                    <a:tint val="75000"/>
                  </a:prstClr>
                </a:solidFill>
                <a:latin typeface="Calibri" panose="020F0502020204030204"/>
              </a:rPr>
              <a:pPr defTabSz="914309"/>
              <a:t>11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03238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078440-7000-2652-2A80-A1F0A3A63831}"/>
              </a:ext>
            </a:extLst>
          </p:cNvPr>
          <p:cNvSpPr>
            <a:spLocks noGrp="1"/>
          </p:cNvSpPr>
          <p:nvPr>
            <p:ph type="title"/>
          </p:nvPr>
        </p:nvSpPr>
        <p:spPr>
          <a:xfrm>
            <a:off x="1463040" y="365126"/>
            <a:ext cx="10627360" cy="1325563"/>
          </a:xfrm>
        </p:spPr>
        <p:txBody>
          <a:bodyPr>
            <a:normAutofit/>
          </a:bodyPr>
          <a:lstStyle/>
          <a:p>
            <a:r>
              <a:rPr lang="en-US" sz="3666" b="0" dirty="0">
                <a:solidFill>
                  <a:schemeClr val="tx1"/>
                </a:solidFill>
                <a:latin typeface="Brother 1816" charset="0"/>
              </a:rPr>
              <a:t>St. Louis’s History in </a:t>
            </a:r>
            <a:r>
              <a:rPr lang="en-US" sz="3666" cap="all" spc="600" dirty="0">
                <a:solidFill>
                  <a:srgbClr val="00A7E1"/>
                </a:solidFill>
                <a:latin typeface="Brother 1816" charset="0"/>
              </a:rPr>
              <a:t>Location</a:t>
            </a:r>
            <a:r>
              <a:rPr lang="en-US" sz="3666" dirty="0">
                <a:latin typeface="Brother 1816" charset="0"/>
              </a:rPr>
              <a:t> </a:t>
            </a:r>
            <a:r>
              <a:rPr lang="en-US" sz="3666" b="0" dirty="0">
                <a:solidFill>
                  <a:schemeClr val="tx1"/>
                </a:solidFill>
                <a:latin typeface="Brother 1816" charset="0"/>
              </a:rPr>
              <a:t>Science</a:t>
            </a:r>
          </a:p>
        </p:txBody>
      </p:sp>
      <p:sp>
        <p:nvSpPr>
          <p:cNvPr id="2" name="Date Placeholder 1">
            <a:extLst>
              <a:ext uri="{FF2B5EF4-FFF2-40B4-BE49-F238E27FC236}">
                <a16:creationId xmlns:a16="http://schemas.microsoft.com/office/drawing/2014/main" id="{CA28CC92-BFA5-8B5D-CB0F-19E18281A982}"/>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5" name="Footer Placeholder 4">
            <a:extLst>
              <a:ext uri="{FF2B5EF4-FFF2-40B4-BE49-F238E27FC236}">
                <a16:creationId xmlns:a16="http://schemas.microsoft.com/office/drawing/2014/main" id="{C546AE0A-5769-47FA-8446-80A3E9E7561F}"/>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pic>
        <p:nvPicPr>
          <p:cNvPr id="8" name="Picture 7" descr="The history of St. Louis in Location Science">
            <a:extLst>
              <a:ext uri="{FF2B5EF4-FFF2-40B4-BE49-F238E27FC236}">
                <a16:creationId xmlns:a16="http://schemas.microsoft.com/office/drawing/2014/main" id="{F6299A00-B71C-FC99-15FE-DACBDD7B3C4F}"/>
              </a:ext>
            </a:extLst>
          </p:cNvPr>
          <p:cNvPicPr>
            <a:picLocks noChangeAspect="1"/>
          </p:cNvPicPr>
          <p:nvPr/>
        </p:nvPicPr>
        <p:blipFill>
          <a:blip r:embed="rId2"/>
          <a:stretch>
            <a:fillRect/>
          </a:stretch>
        </p:blipFill>
        <p:spPr>
          <a:xfrm>
            <a:off x="1658533" y="1354465"/>
            <a:ext cx="10058400" cy="5099191"/>
          </a:xfrm>
          <a:prstGeom prst="rect">
            <a:avLst/>
          </a:prstGeom>
        </p:spPr>
      </p:pic>
      <p:sp>
        <p:nvSpPr>
          <p:cNvPr id="3" name="Slide Number Placeholder 2">
            <a:extLst>
              <a:ext uri="{FF2B5EF4-FFF2-40B4-BE49-F238E27FC236}">
                <a16:creationId xmlns:a16="http://schemas.microsoft.com/office/drawing/2014/main" id="{E04E355D-9630-079A-425E-FBF43BA2BB39}"/>
              </a:ext>
            </a:extLst>
          </p:cNvPr>
          <p:cNvSpPr>
            <a:spLocks noGrp="1"/>
          </p:cNvSpPr>
          <p:nvPr>
            <p:ph type="sldNum" sz="quarter" idx="12"/>
          </p:nvPr>
        </p:nvSpPr>
        <p:spPr/>
        <p:txBody>
          <a:bodyPr/>
          <a:lstStyle/>
          <a:p>
            <a:pPr defTabSz="914309"/>
            <a:fld id="{EFFE2494-4864-475E-B647-8033A7CA7AE2}" type="slidenum">
              <a:rPr lang="en-US">
                <a:solidFill>
                  <a:prstClr val="black">
                    <a:tint val="75000"/>
                  </a:prstClr>
                </a:solidFill>
                <a:latin typeface="Calibri" panose="020F0502020204030204"/>
              </a:rPr>
              <a:pPr defTabSz="914309"/>
              <a:t>12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69327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CBAE787-2E5A-2EC9-7824-A83AA99AF149}"/>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94661" r="70689"/>
          <a:stretch/>
        </p:blipFill>
        <p:spPr>
          <a:xfrm>
            <a:off x="3057843" y="2339618"/>
            <a:ext cx="3484260" cy="420047"/>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19C2A4B-1B8F-1852-F675-A3B9DA813712}"/>
              </a:ext>
            </a:extLst>
          </p:cNvPr>
          <p:cNvPicPr>
            <a:picLocks noChangeAspect="1"/>
          </p:cNvPicPr>
          <p:nvPr/>
        </p:nvPicPr>
        <p:blipFill rotWithShape="1">
          <a:blip r:embed="rId2">
            <a:extLst>
              <a:ext uri="{28A0092B-C50C-407E-A947-70E740481C1C}">
                <a14:useLocalDpi xmlns:a14="http://schemas.microsoft.com/office/drawing/2010/main" val="0"/>
              </a:ext>
            </a:extLst>
          </a:blip>
          <a:srcRect l="30427" t="94661" r="22362"/>
          <a:stretch/>
        </p:blipFill>
        <p:spPr>
          <a:xfrm>
            <a:off x="1993953" y="3213466"/>
            <a:ext cx="5612043" cy="42004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038D9D12-FE9E-8A72-6CE0-069045F6D76D}"/>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78590" t="94661"/>
          <a:stretch/>
        </p:blipFill>
        <p:spPr>
          <a:xfrm>
            <a:off x="3527434" y="4087314"/>
            <a:ext cx="2545081" cy="420047"/>
          </a:xfrm>
          <a:prstGeom prst="rect">
            <a:avLst/>
          </a:prstGeom>
        </p:spPr>
      </p:pic>
      <p:sp>
        <p:nvSpPr>
          <p:cNvPr id="10" name="Footer Placeholder 9">
            <a:extLst>
              <a:ext uri="{FF2B5EF4-FFF2-40B4-BE49-F238E27FC236}">
                <a16:creationId xmlns:a16="http://schemas.microsoft.com/office/drawing/2014/main" id="{26A2D30B-9460-9277-0B14-C65CA9DA784A}"/>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pic>
        <p:nvPicPr>
          <p:cNvPr id="2" name="Picture 1" descr="Qr code&#10;&#10;Description automatically generated">
            <a:extLst>
              <a:ext uri="{FF2B5EF4-FFF2-40B4-BE49-F238E27FC236}">
                <a16:creationId xmlns:a16="http://schemas.microsoft.com/office/drawing/2014/main" id="{83978384-592A-D018-FC26-48D4DDD8CD8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6909" y="2428292"/>
            <a:ext cx="1986900" cy="1990393"/>
          </a:xfrm>
          <a:prstGeom prst="rect">
            <a:avLst/>
          </a:prstGeom>
        </p:spPr>
      </p:pic>
      <p:sp>
        <p:nvSpPr>
          <p:cNvPr id="3" name="Date Placeholder 2">
            <a:extLst>
              <a:ext uri="{FF2B5EF4-FFF2-40B4-BE49-F238E27FC236}">
                <a16:creationId xmlns:a16="http://schemas.microsoft.com/office/drawing/2014/main" id="{53813ACE-BE88-AE87-1851-C9CD023329F0}"/>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7" name="Slide Number Placeholder 6">
            <a:extLst>
              <a:ext uri="{FF2B5EF4-FFF2-40B4-BE49-F238E27FC236}">
                <a16:creationId xmlns:a16="http://schemas.microsoft.com/office/drawing/2014/main" id="{751C68AA-5BC2-3693-56A8-71EC28022EF0}"/>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13</a:t>
            </a:fld>
            <a:endParaRPr lang="en-US" dirty="0">
              <a:solidFill>
                <a:prstClr val="black">
                  <a:tint val="75000"/>
                </a:prstClr>
              </a:solidFill>
              <a:latin typeface="Calibri" panose="020F0502020204030204"/>
            </a:endParaRPr>
          </a:p>
        </p:txBody>
      </p:sp>
      <p:sp>
        <p:nvSpPr>
          <p:cNvPr id="8" name="Title 7">
            <a:extLst>
              <a:ext uri="{FF2B5EF4-FFF2-40B4-BE49-F238E27FC236}">
                <a16:creationId xmlns:a16="http://schemas.microsoft.com/office/drawing/2014/main" id="{B5177199-99E2-E9A3-1B09-9EAD9EF503C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Collaboration</a:t>
            </a:r>
          </a:p>
        </p:txBody>
      </p:sp>
    </p:spTree>
    <p:extLst>
      <p:ext uri="{BB962C8B-B14F-4D97-AF65-F5344CB8AC3E}">
        <p14:creationId xmlns:p14="http://schemas.microsoft.com/office/powerpoint/2010/main" val="225177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4DCE7-F2C6-2B82-69DD-111F8DFEDC12}"/>
              </a:ext>
            </a:extLst>
          </p:cNvPr>
          <p:cNvSpPr>
            <a:spLocks noGrp="1"/>
          </p:cNvSpPr>
          <p:nvPr>
            <p:ph type="title"/>
          </p:nvPr>
        </p:nvSpPr>
        <p:spPr>
          <a:xfrm>
            <a:off x="838200" y="365126"/>
            <a:ext cx="11353800" cy="1325563"/>
          </a:xfrm>
        </p:spPr>
        <p:txBody>
          <a:bodyPr>
            <a:normAutofit/>
          </a:bodyPr>
          <a:lstStyle/>
          <a:p>
            <a:r>
              <a:rPr lang="en-US" sz="3666" dirty="0">
                <a:latin typeface="Brother 1816" charset="0"/>
              </a:rPr>
              <a:t>Radical </a:t>
            </a:r>
            <a:r>
              <a:rPr lang="en-US" sz="3666" b="1" cap="all" spc="600" dirty="0">
                <a:solidFill>
                  <a:srgbClr val="00A7E1"/>
                </a:solidFill>
                <a:latin typeface="Brother 1816" charset="0"/>
              </a:rPr>
              <a:t>Collaboration</a:t>
            </a:r>
            <a:r>
              <a:rPr lang="en-US" sz="3666" dirty="0">
                <a:latin typeface="Brother 1816" charset="0"/>
              </a:rPr>
              <a:t> for Our Four Pillars</a:t>
            </a:r>
          </a:p>
        </p:txBody>
      </p:sp>
      <p:sp>
        <p:nvSpPr>
          <p:cNvPr id="7" name="Rectangle: Rounded Corners 6">
            <a:extLst>
              <a:ext uri="{FF2B5EF4-FFF2-40B4-BE49-F238E27FC236}">
                <a16:creationId xmlns:a16="http://schemas.microsoft.com/office/drawing/2014/main" id="{F5865043-98A6-D7E2-5A0B-0D60F730E9CF}"/>
              </a:ext>
            </a:extLst>
          </p:cNvPr>
          <p:cNvSpPr/>
          <p:nvPr/>
        </p:nvSpPr>
        <p:spPr>
          <a:xfrm>
            <a:off x="838200" y="1799986"/>
            <a:ext cx="3657600" cy="1554480"/>
          </a:xfrm>
          <a:prstGeom prst="roundRect">
            <a:avLst/>
          </a:prstGeom>
          <a:solidFill>
            <a:srgbClr val="64A0BC">
              <a:alpha val="50000"/>
            </a:srgbClr>
          </a:solidFill>
          <a:ln>
            <a:solidFill>
              <a:srgbClr val="2B3B4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defTabSz="914309"/>
            <a:r>
              <a:rPr lang="en-US" sz="2000" dirty="0">
                <a:solidFill>
                  <a:srgbClr val="000066"/>
                </a:solidFill>
                <a:latin typeface="brother-1816"/>
              </a:rPr>
              <a:t>Build a world-class, interdisciplinary research collaborative</a:t>
            </a:r>
          </a:p>
        </p:txBody>
      </p:sp>
      <p:sp>
        <p:nvSpPr>
          <p:cNvPr id="8" name="TextBox 7">
            <a:extLst>
              <a:ext uri="{FF2B5EF4-FFF2-40B4-BE49-F238E27FC236}">
                <a16:creationId xmlns:a16="http://schemas.microsoft.com/office/drawing/2014/main" id="{91FBD8AE-AD59-7823-6CDD-5D21EEA35F05}"/>
              </a:ext>
            </a:extLst>
          </p:cNvPr>
          <p:cNvSpPr txBox="1"/>
          <p:nvPr/>
        </p:nvSpPr>
        <p:spPr>
          <a:xfrm>
            <a:off x="838200" y="4072255"/>
            <a:ext cx="3657600" cy="1554480"/>
          </a:xfrm>
          <a:prstGeom prst="roundRect">
            <a:avLst/>
          </a:prstGeom>
          <a:solidFill>
            <a:srgbClr val="64A0BC">
              <a:alpha val="50000"/>
            </a:srgbClr>
          </a:solidFill>
          <a:ln>
            <a:solidFill>
              <a:srgbClr val="2B3B4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defPPr>
              <a:defRPr lang="en-US"/>
            </a:defPPr>
            <a:lvl1pPr algn="ctr">
              <a:defRPr>
                <a:solidFill>
                  <a:srgbClr val="000066"/>
                </a:solidFill>
                <a:latin typeface="brother-1816"/>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09"/>
            <a:r>
              <a:rPr lang="en-US" sz="2000" dirty="0"/>
              <a:t>Establish a comprehensive spatial science research infrastructure</a:t>
            </a:r>
          </a:p>
        </p:txBody>
      </p:sp>
      <p:sp>
        <p:nvSpPr>
          <p:cNvPr id="9" name="TextBox 8">
            <a:extLst>
              <a:ext uri="{FF2B5EF4-FFF2-40B4-BE49-F238E27FC236}">
                <a16:creationId xmlns:a16="http://schemas.microsoft.com/office/drawing/2014/main" id="{A4A6DCF1-89F3-3B7D-8AFC-FEA2232E9ABC}"/>
              </a:ext>
            </a:extLst>
          </p:cNvPr>
          <p:cNvSpPr txBox="1"/>
          <p:nvPr/>
        </p:nvSpPr>
        <p:spPr>
          <a:xfrm>
            <a:off x="7696200" y="1799986"/>
            <a:ext cx="3657600" cy="1554480"/>
          </a:xfrm>
          <a:prstGeom prst="roundRect">
            <a:avLst/>
          </a:prstGeom>
          <a:solidFill>
            <a:srgbClr val="64A0BC">
              <a:alpha val="50000"/>
            </a:srgbClr>
          </a:solidFill>
          <a:ln>
            <a:solidFill>
              <a:srgbClr val="2B3B4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defPPr>
              <a:defRPr lang="en-US"/>
            </a:defPPr>
            <a:lvl1pPr algn="ctr">
              <a:defRPr b="0" i="0">
                <a:solidFill>
                  <a:srgbClr val="666666"/>
                </a:solidFill>
                <a:effectLst/>
                <a:latin typeface="brother-1816"/>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09"/>
            <a:r>
              <a:rPr lang="en-US" sz="2000" dirty="0">
                <a:solidFill>
                  <a:srgbClr val="000066"/>
                </a:solidFill>
              </a:rPr>
              <a:t>Translate research into impactful commercial applications</a:t>
            </a:r>
          </a:p>
        </p:txBody>
      </p:sp>
      <p:sp>
        <p:nvSpPr>
          <p:cNvPr id="10" name="TextBox 9">
            <a:extLst>
              <a:ext uri="{FF2B5EF4-FFF2-40B4-BE49-F238E27FC236}">
                <a16:creationId xmlns:a16="http://schemas.microsoft.com/office/drawing/2014/main" id="{7D3AA0E2-D879-44AD-2ECD-FDA98B2223C3}"/>
              </a:ext>
            </a:extLst>
          </p:cNvPr>
          <p:cNvSpPr txBox="1"/>
          <p:nvPr/>
        </p:nvSpPr>
        <p:spPr>
          <a:xfrm>
            <a:off x="7696200" y="4072255"/>
            <a:ext cx="3657600" cy="1554480"/>
          </a:xfrm>
          <a:prstGeom prst="roundRect">
            <a:avLst/>
          </a:prstGeom>
          <a:solidFill>
            <a:srgbClr val="004479">
              <a:alpha val="99000"/>
            </a:srgbClr>
          </a:solidFill>
          <a:ln>
            <a:solidFill>
              <a:srgbClr val="64A0BC"/>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defPPr>
              <a:defRPr lang="en-US"/>
            </a:defPPr>
            <a:lvl1pPr algn="ctr">
              <a:defRPr>
                <a:solidFill>
                  <a:srgbClr val="000066"/>
                </a:solidFill>
                <a:latin typeface="brother-1816"/>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09"/>
            <a:r>
              <a:rPr lang="en-US" sz="2000" dirty="0">
                <a:solidFill>
                  <a:srgbClr val="A7CAD9"/>
                </a:solidFill>
              </a:rPr>
              <a:t>Contribute to efforts to develop, maintain, and retain outstanding talent</a:t>
            </a:r>
          </a:p>
        </p:txBody>
      </p:sp>
      <p:pic>
        <p:nvPicPr>
          <p:cNvPr id="11" name="Graphic 10" descr="Group of people with solid fill">
            <a:extLst>
              <a:ext uri="{FF2B5EF4-FFF2-40B4-BE49-F238E27FC236}">
                <a16:creationId xmlns:a16="http://schemas.microsoft.com/office/drawing/2014/main" id="{2FDD8F9E-A624-E389-0214-78C9D4B706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21778" y="1905939"/>
            <a:ext cx="3689453" cy="3689453"/>
          </a:xfrm>
          <a:prstGeom prst="rect">
            <a:avLst/>
          </a:prstGeom>
        </p:spPr>
      </p:pic>
      <p:pic>
        <p:nvPicPr>
          <p:cNvPr id="12" name="Graphic 11" descr="Group of people with solid fill">
            <a:extLst>
              <a:ext uri="{FF2B5EF4-FFF2-40B4-BE49-F238E27FC236}">
                <a16:creationId xmlns:a16="http://schemas.microsoft.com/office/drawing/2014/main" id="{8906395C-E2C9-3778-8538-A709C7E9C32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313" t="64833" r="-1"/>
          <a:stretch/>
        </p:blipFill>
        <p:spPr>
          <a:xfrm>
            <a:off x="5893594" y="4297903"/>
            <a:ext cx="2017636" cy="1297489"/>
          </a:xfrm>
          <a:prstGeom prst="rect">
            <a:avLst/>
          </a:prstGeom>
        </p:spPr>
      </p:pic>
      <p:sp>
        <p:nvSpPr>
          <p:cNvPr id="13" name="TextBox 12">
            <a:extLst>
              <a:ext uri="{FF2B5EF4-FFF2-40B4-BE49-F238E27FC236}">
                <a16:creationId xmlns:a16="http://schemas.microsoft.com/office/drawing/2014/main" id="{778DD86A-12A1-7D42-E55E-FD421953F252}"/>
              </a:ext>
            </a:extLst>
          </p:cNvPr>
          <p:cNvSpPr txBox="1"/>
          <p:nvPr/>
        </p:nvSpPr>
        <p:spPr>
          <a:xfrm>
            <a:off x="838202" y="3092857"/>
            <a:ext cx="3657599" cy="253916"/>
          </a:xfrm>
          <a:prstGeom prst="rect">
            <a:avLst/>
          </a:prstGeom>
          <a:noFill/>
        </p:spPr>
        <p:txBody>
          <a:bodyPr wrap="square" lIns="91440" tIns="45720" rIns="91440" bIns="45720" rtlCol="0" anchor="t">
            <a:spAutoFit/>
          </a:bodyPr>
          <a:lstStyle/>
          <a:p>
            <a:pPr algn="ctr" defTabSz="914309"/>
            <a:r>
              <a:rPr lang="en-US" sz="1050" i="1" dirty="0">
                <a:solidFill>
                  <a:prstClr val="black"/>
                </a:solidFill>
                <a:latin typeface="Calibri" panose="020F0502020204030204"/>
              </a:rPr>
              <a:t>Over $4M in collaborative incentives in year one</a:t>
            </a:r>
            <a:endParaRPr lang="en-US" sz="1050" i="1" dirty="0">
              <a:solidFill>
                <a:prstClr val="black"/>
              </a:solidFill>
              <a:latin typeface="Calibri" panose="020F0502020204030204"/>
              <a:cs typeface="Calibri"/>
            </a:endParaRPr>
          </a:p>
        </p:txBody>
      </p:sp>
      <p:sp>
        <p:nvSpPr>
          <p:cNvPr id="14" name="TextBox 13">
            <a:extLst>
              <a:ext uri="{FF2B5EF4-FFF2-40B4-BE49-F238E27FC236}">
                <a16:creationId xmlns:a16="http://schemas.microsoft.com/office/drawing/2014/main" id="{4FA97843-14D5-2112-B014-FC9AA7C12AC4}"/>
              </a:ext>
            </a:extLst>
          </p:cNvPr>
          <p:cNvSpPr txBox="1"/>
          <p:nvPr/>
        </p:nvSpPr>
        <p:spPr>
          <a:xfrm>
            <a:off x="838201" y="5362013"/>
            <a:ext cx="3657599" cy="253916"/>
          </a:xfrm>
          <a:prstGeom prst="rect">
            <a:avLst/>
          </a:prstGeom>
          <a:noFill/>
        </p:spPr>
        <p:txBody>
          <a:bodyPr wrap="square" lIns="91440" tIns="45720" rIns="91440" bIns="45720" rtlCol="0" anchor="t">
            <a:spAutoFit/>
          </a:bodyPr>
          <a:lstStyle/>
          <a:p>
            <a:pPr algn="ctr" defTabSz="914309"/>
            <a:r>
              <a:rPr lang="en-US" sz="1050" i="1" dirty="0">
                <a:solidFill>
                  <a:prstClr val="black"/>
                </a:solidFill>
                <a:latin typeface="Calibri" panose="020F0502020204030204"/>
              </a:rPr>
              <a:t>Data access, Data collection, Data Analysis </a:t>
            </a:r>
            <a:endParaRPr lang="en-US" sz="1050" i="1" dirty="0">
              <a:solidFill>
                <a:prstClr val="black"/>
              </a:solidFill>
              <a:latin typeface="Calibri" panose="020F0502020204030204"/>
              <a:cs typeface="Calibri"/>
            </a:endParaRPr>
          </a:p>
        </p:txBody>
      </p:sp>
      <p:sp>
        <p:nvSpPr>
          <p:cNvPr id="15" name="TextBox 14">
            <a:extLst>
              <a:ext uri="{FF2B5EF4-FFF2-40B4-BE49-F238E27FC236}">
                <a16:creationId xmlns:a16="http://schemas.microsoft.com/office/drawing/2014/main" id="{7817CB9B-2A80-3A24-9578-8357EE4B3E79}"/>
              </a:ext>
            </a:extLst>
          </p:cNvPr>
          <p:cNvSpPr txBox="1"/>
          <p:nvPr/>
        </p:nvSpPr>
        <p:spPr>
          <a:xfrm>
            <a:off x="7696202" y="5362013"/>
            <a:ext cx="3657599" cy="253916"/>
          </a:xfrm>
          <a:prstGeom prst="rect">
            <a:avLst/>
          </a:prstGeom>
          <a:noFill/>
        </p:spPr>
        <p:txBody>
          <a:bodyPr wrap="square" rtlCol="0">
            <a:spAutoFit/>
          </a:bodyPr>
          <a:lstStyle/>
          <a:p>
            <a:pPr algn="ctr" defTabSz="914309"/>
            <a:r>
              <a:rPr lang="en-US" sz="1050" i="1" dirty="0">
                <a:solidFill>
                  <a:prstClr val="white">
                    <a:lumMod val="75000"/>
                  </a:prstClr>
                </a:solidFill>
                <a:latin typeface="Calibri" panose="020F0502020204030204"/>
              </a:rPr>
              <a:t>Degrees, workforce dev., DEIA connected to the region</a:t>
            </a:r>
          </a:p>
        </p:txBody>
      </p:sp>
      <p:sp>
        <p:nvSpPr>
          <p:cNvPr id="16" name="TextBox 15">
            <a:extLst>
              <a:ext uri="{FF2B5EF4-FFF2-40B4-BE49-F238E27FC236}">
                <a16:creationId xmlns:a16="http://schemas.microsoft.com/office/drawing/2014/main" id="{35522A1F-67BB-DAFF-4CE1-7AF2EFFD8A84}"/>
              </a:ext>
            </a:extLst>
          </p:cNvPr>
          <p:cNvSpPr txBox="1"/>
          <p:nvPr/>
        </p:nvSpPr>
        <p:spPr>
          <a:xfrm>
            <a:off x="7696201" y="3092857"/>
            <a:ext cx="3657599" cy="253916"/>
          </a:xfrm>
          <a:prstGeom prst="rect">
            <a:avLst/>
          </a:prstGeom>
          <a:noFill/>
        </p:spPr>
        <p:txBody>
          <a:bodyPr wrap="square" lIns="91440" tIns="45720" rIns="91440" bIns="45720" rtlCol="0" anchor="t">
            <a:spAutoFit/>
          </a:bodyPr>
          <a:lstStyle/>
          <a:p>
            <a:pPr algn="ctr" defTabSz="914309"/>
            <a:r>
              <a:rPr lang="en-US" sz="1050" i="1" dirty="0">
                <a:solidFill>
                  <a:prstClr val="black"/>
                </a:solidFill>
                <a:latin typeface="Calibri" panose="020F0502020204030204"/>
              </a:rPr>
              <a:t>Integrated in the TGI mission</a:t>
            </a:r>
            <a:endParaRPr lang="en-US" sz="1050" i="1" dirty="0">
              <a:solidFill>
                <a:prstClr val="black"/>
              </a:solidFill>
              <a:latin typeface="Calibri" panose="020F0502020204030204"/>
              <a:cs typeface="Calibri"/>
            </a:endParaRPr>
          </a:p>
        </p:txBody>
      </p:sp>
      <p:sp>
        <p:nvSpPr>
          <p:cNvPr id="2" name="Date Placeholder 1">
            <a:extLst>
              <a:ext uri="{FF2B5EF4-FFF2-40B4-BE49-F238E27FC236}">
                <a16:creationId xmlns:a16="http://schemas.microsoft.com/office/drawing/2014/main" id="{D0F6C0C3-3E37-04EB-8E9A-F3B46DBE6CC9}"/>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3" name="Footer Placeholder 2">
            <a:extLst>
              <a:ext uri="{FF2B5EF4-FFF2-40B4-BE49-F238E27FC236}">
                <a16:creationId xmlns:a16="http://schemas.microsoft.com/office/drawing/2014/main" id="{9742E0E1-8B0D-7BD7-7044-B01A17390C18}"/>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4" name="Slide Number Placeholder 3">
            <a:extLst>
              <a:ext uri="{FF2B5EF4-FFF2-40B4-BE49-F238E27FC236}">
                <a16:creationId xmlns:a16="http://schemas.microsoft.com/office/drawing/2014/main" id="{6D461A0C-609C-F9A4-DFBA-5F1643C77F59}"/>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14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63925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8396-10D9-4421-7C83-D2EA49A75A14}"/>
              </a:ext>
            </a:extLst>
          </p:cNvPr>
          <p:cNvSpPr>
            <a:spLocks noGrp="1"/>
          </p:cNvSpPr>
          <p:nvPr>
            <p:ph type="title"/>
          </p:nvPr>
        </p:nvSpPr>
        <p:spPr/>
        <p:txBody>
          <a:bodyPr>
            <a:normAutofit/>
          </a:bodyPr>
          <a:lstStyle/>
          <a:p>
            <a:r>
              <a:rPr lang="en-US" sz="3666" b="1" cap="all" spc="600" dirty="0">
                <a:solidFill>
                  <a:srgbClr val="00A7E1"/>
                </a:solidFill>
                <a:latin typeface="Brother 1816" charset="0"/>
              </a:rPr>
              <a:t>Collaboration</a:t>
            </a:r>
            <a:r>
              <a:rPr lang="en-US" sz="3666" dirty="0">
                <a:latin typeface="Brother 1816" charset="0"/>
              </a:rPr>
              <a:t> with Industry in </a:t>
            </a:r>
            <a:br>
              <a:rPr lang="en-US" sz="3666" dirty="0">
                <a:latin typeface="Brother 1816" charset="0"/>
              </a:rPr>
            </a:br>
            <a:r>
              <a:rPr lang="en-US" sz="3666" dirty="0">
                <a:latin typeface="Brother 1816" charset="0"/>
              </a:rPr>
              <a:t>A Vibrant Regional Geospatial Ecosystem</a:t>
            </a:r>
          </a:p>
        </p:txBody>
      </p:sp>
      <p:sp>
        <p:nvSpPr>
          <p:cNvPr id="6" name="Content Placeholder 11" descr="3 pictures of people that represent talent, research and technologies">
            <a:extLst>
              <a:ext uri="{FF2B5EF4-FFF2-40B4-BE49-F238E27FC236}">
                <a16:creationId xmlns:a16="http://schemas.microsoft.com/office/drawing/2014/main" id="{EA0FBC82-B98E-A744-5C30-97508E9361BD}"/>
              </a:ext>
            </a:extLst>
          </p:cNvPr>
          <p:cNvSpPr txBox="1">
            <a:spLocks/>
          </p:cNvSpPr>
          <p:nvPr/>
        </p:nvSpPr>
        <p:spPr>
          <a:xfrm>
            <a:off x="1956490" y="1845734"/>
            <a:ext cx="10058400"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1782C1"/>
              </a:buClr>
              <a:buFont typeface="Arial" panose="020B0604020202020204"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1782C1"/>
              </a:buClr>
              <a:buFont typeface="Arial" panose="020B0604020202020204"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1782C1"/>
              </a:buClr>
              <a:buFont typeface="Arial" panose="020B0604020202020204"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1782C1"/>
              </a:buClr>
              <a:buFont typeface="Arial" panose="020B0604020202020204"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31" indent="-91431" defTabSz="914309">
              <a:buClr>
                <a:srgbClr val="1CADE4"/>
              </a:buClr>
              <a:defRPr/>
            </a:pPr>
            <a:endParaRPr lang="en-US" dirty="0">
              <a:solidFill>
                <a:sysClr val="windowText" lastClr="000000"/>
              </a:solidFill>
              <a:latin typeface="Calibri" panose="020F0502020204030204"/>
            </a:endParaRPr>
          </a:p>
          <a:p>
            <a:pPr marL="91431" indent="-91431" defTabSz="914309">
              <a:buClr>
                <a:srgbClr val="1CADE4"/>
              </a:buClr>
              <a:defRPr/>
            </a:pPr>
            <a:endParaRPr lang="en-US" dirty="0">
              <a:solidFill>
                <a:sysClr val="windowText" lastClr="000000"/>
              </a:solidFill>
              <a:latin typeface="Calibri" panose="020F0502020204030204"/>
            </a:endParaRPr>
          </a:p>
        </p:txBody>
      </p:sp>
      <p:sp>
        <p:nvSpPr>
          <p:cNvPr id="7" name="Text Placeholder 10">
            <a:extLst>
              <a:ext uri="{FF2B5EF4-FFF2-40B4-BE49-F238E27FC236}">
                <a16:creationId xmlns:a16="http://schemas.microsoft.com/office/drawing/2014/main" id="{707A7F2B-71BB-9B42-6570-2B790AB83CDB}"/>
              </a:ext>
            </a:extLst>
          </p:cNvPr>
          <p:cNvSpPr txBox="1">
            <a:spLocks/>
          </p:cNvSpPr>
          <p:nvPr/>
        </p:nvSpPr>
        <p:spPr>
          <a:xfrm>
            <a:off x="892343" y="1941320"/>
            <a:ext cx="2424604" cy="5486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304770">
              <a:spcBef>
                <a:spcPts val="333"/>
              </a:spcBef>
              <a:buNone/>
            </a:pPr>
            <a:r>
              <a:rPr lang="en-US" sz="2400" b="1" dirty="0">
                <a:solidFill>
                  <a:srgbClr val="1782C1"/>
                </a:solidFill>
                <a:latin typeface="Calibri" panose="020F0502020204030204"/>
              </a:rPr>
              <a:t>Talent</a:t>
            </a:r>
          </a:p>
        </p:txBody>
      </p:sp>
      <p:sp>
        <p:nvSpPr>
          <p:cNvPr id="8" name="Text Placeholder 12">
            <a:extLst>
              <a:ext uri="{FF2B5EF4-FFF2-40B4-BE49-F238E27FC236}">
                <a16:creationId xmlns:a16="http://schemas.microsoft.com/office/drawing/2014/main" id="{A05903DE-3E0A-D6EE-0373-34BBA597A02A}"/>
              </a:ext>
            </a:extLst>
          </p:cNvPr>
          <p:cNvSpPr txBox="1">
            <a:spLocks/>
          </p:cNvSpPr>
          <p:nvPr/>
        </p:nvSpPr>
        <p:spPr>
          <a:xfrm>
            <a:off x="8334589" y="1941320"/>
            <a:ext cx="2681034" cy="54864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304770">
              <a:spcBef>
                <a:spcPts val="333"/>
              </a:spcBef>
              <a:buNone/>
            </a:pPr>
            <a:r>
              <a:rPr lang="en-US" sz="2400" b="1" dirty="0">
                <a:solidFill>
                  <a:srgbClr val="1782C1"/>
                </a:solidFill>
                <a:latin typeface="Calibri" panose="020F0502020204030204"/>
              </a:rPr>
              <a:t>Technologies</a:t>
            </a:r>
          </a:p>
        </p:txBody>
      </p:sp>
      <p:sp>
        <p:nvSpPr>
          <p:cNvPr id="9" name="Text Placeholder 12">
            <a:extLst>
              <a:ext uri="{FF2B5EF4-FFF2-40B4-BE49-F238E27FC236}">
                <a16:creationId xmlns:a16="http://schemas.microsoft.com/office/drawing/2014/main" id="{2C09D688-FE4A-A7B8-1E4F-5CFD8C32CEFD}"/>
              </a:ext>
            </a:extLst>
          </p:cNvPr>
          <p:cNvSpPr txBox="1">
            <a:spLocks/>
          </p:cNvSpPr>
          <p:nvPr/>
        </p:nvSpPr>
        <p:spPr>
          <a:xfrm>
            <a:off x="4572004" y="1941320"/>
            <a:ext cx="2743200" cy="54864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rgbClr val="1782C1"/>
              </a:buClr>
              <a:buFont typeface="Arial" panose="020B0604020202020204"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rgbClr val="1782C1"/>
              </a:buClr>
              <a:buFont typeface="Arial" panose="020B0604020202020204"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rgbClr val="1782C1"/>
              </a:buClr>
              <a:buFont typeface="Arial" panose="020B0604020202020204"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rgbClr val="1782C1"/>
              </a:buClr>
              <a:buFont typeface="Arial" panose="020B0604020202020204"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r" defTabSz="914309">
              <a:buClr>
                <a:srgbClr val="1CADE4"/>
              </a:buClr>
              <a:defRPr/>
            </a:pPr>
            <a:r>
              <a:rPr lang="en-US" sz="2400" b="1" cap="none" dirty="0">
                <a:solidFill>
                  <a:srgbClr val="1782C1"/>
                </a:solidFill>
                <a:latin typeface="Calibri" panose="020F0502020204030204"/>
              </a:rPr>
              <a:t>Research</a:t>
            </a:r>
          </a:p>
        </p:txBody>
      </p:sp>
      <p:pic>
        <p:nvPicPr>
          <p:cNvPr id="11" name="Graphic 10" descr="Group with solid fill">
            <a:extLst>
              <a:ext uri="{FF2B5EF4-FFF2-40B4-BE49-F238E27FC236}">
                <a16:creationId xmlns:a16="http://schemas.microsoft.com/office/drawing/2014/main" id="{0B4411CA-9250-B644-7AF1-2D19CBD278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6947" y="1758440"/>
            <a:ext cx="914400" cy="914400"/>
          </a:xfrm>
          <a:prstGeom prst="rect">
            <a:avLst/>
          </a:prstGeom>
        </p:spPr>
      </p:pic>
      <p:pic>
        <p:nvPicPr>
          <p:cNvPr id="12" name="Graphic 11" descr="Tools with solid fill">
            <a:extLst>
              <a:ext uri="{FF2B5EF4-FFF2-40B4-BE49-F238E27FC236}">
                <a16:creationId xmlns:a16="http://schemas.microsoft.com/office/drawing/2014/main" id="{37EF8840-2A60-CB75-6E14-2F661F863B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2222" y="1886655"/>
            <a:ext cx="657970" cy="657970"/>
          </a:xfrm>
          <a:prstGeom prst="rect">
            <a:avLst/>
          </a:prstGeom>
        </p:spPr>
      </p:pic>
      <p:pic>
        <p:nvPicPr>
          <p:cNvPr id="15" name="Graphic 14" descr="Contract with solid fill">
            <a:extLst>
              <a:ext uri="{FF2B5EF4-FFF2-40B4-BE49-F238E27FC236}">
                <a16:creationId xmlns:a16="http://schemas.microsoft.com/office/drawing/2014/main" id="{C0206925-EB90-7F57-60DA-F7354EBEFE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9638" y="1789959"/>
            <a:ext cx="851365" cy="851365"/>
          </a:xfrm>
          <a:prstGeom prst="rect">
            <a:avLst/>
          </a:prstGeom>
        </p:spPr>
      </p:pic>
      <p:pic>
        <p:nvPicPr>
          <p:cNvPr id="16" name="Picture 15" descr="picture of a man using a computer to demonstrate something to another man.">
            <a:extLst>
              <a:ext uri="{FF2B5EF4-FFF2-40B4-BE49-F238E27FC236}">
                <a16:creationId xmlns:a16="http://schemas.microsoft.com/office/drawing/2014/main" id="{BE3F2E02-0167-10CC-E7DE-E90D7BE589A5}"/>
              </a:ext>
            </a:extLst>
          </p:cNvPr>
          <p:cNvPicPr>
            <a:picLocks noChangeAspect="1"/>
          </p:cNvPicPr>
          <p:nvPr/>
        </p:nvPicPr>
        <p:blipFill>
          <a:blip r:embed="rId8"/>
          <a:stretch>
            <a:fillRect/>
          </a:stretch>
        </p:blipFill>
        <p:spPr>
          <a:xfrm>
            <a:off x="8333952" y="2636108"/>
            <a:ext cx="3470349" cy="2313566"/>
          </a:xfrm>
          <a:prstGeom prst="rect">
            <a:avLst/>
          </a:prstGeom>
        </p:spPr>
      </p:pic>
      <p:pic>
        <p:nvPicPr>
          <p:cNvPr id="17" name="Picture 16" descr="picture of professionals in a meeting">
            <a:extLst>
              <a:ext uri="{FF2B5EF4-FFF2-40B4-BE49-F238E27FC236}">
                <a16:creationId xmlns:a16="http://schemas.microsoft.com/office/drawing/2014/main" id="{16654B53-3491-185D-2A2B-7BEAC4D254BE}"/>
              </a:ext>
            </a:extLst>
          </p:cNvPr>
          <p:cNvPicPr>
            <a:picLocks noChangeAspect="1"/>
          </p:cNvPicPr>
          <p:nvPr/>
        </p:nvPicPr>
        <p:blipFill>
          <a:blip r:embed="rId9"/>
          <a:stretch>
            <a:fillRect/>
          </a:stretch>
        </p:blipFill>
        <p:spPr>
          <a:xfrm>
            <a:off x="875707" y="2636108"/>
            <a:ext cx="3485709" cy="2323806"/>
          </a:xfrm>
          <a:prstGeom prst="rect">
            <a:avLst/>
          </a:prstGeom>
        </p:spPr>
      </p:pic>
      <p:pic>
        <p:nvPicPr>
          <p:cNvPr id="18" name="Picture 17" descr="picture of a researcher performing data collection">
            <a:extLst>
              <a:ext uri="{FF2B5EF4-FFF2-40B4-BE49-F238E27FC236}">
                <a16:creationId xmlns:a16="http://schemas.microsoft.com/office/drawing/2014/main" id="{EA2C4D21-CE3E-55F5-B896-4DE0DAA49E8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Lst>
          </a:blip>
          <a:srcRect l="16678" t="22252" r="5082" b="8713"/>
          <a:stretch/>
        </p:blipFill>
        <p:spPr>
          <a:xfrm>
            <a:off x="4572005" y="2636108"/>
            <a:ext cx="3474720" cy="2308446"/>
          </a:xfrm>
          <a:prstGeom prst="rect">
            <a:avLst/>
          </a:prstGeom>
        </p:spPr>
      </p:pic>
      <p:pic>
        <p:nvPicPr>
          <p:cNvPr id="4" name="Picture 3" descr="A qr code with black squares&#10;&#10;Description automatically generated with low confidence">
            <a:extLst>
              <a:ext uri="{FF2B5EF4-FFF2-40B4-BE49-F238E27FC236}">
                <a16:creationId xmlns:a16="http://schemas.microsoft.com/office/drawing/2014/main" id="{C52FDAD5-9AE1-6D67-557A-BD72B6197DC5}"/>
              </a:ext>
            </a:extLst>
          </p:cNvPr>
          <p:cNvPicPr>
            <a:picLocks noChangeAspect="1"/>
          </p:cNvPicPr>
          <p:nvPr/>
        </p:nvPicPr>
        <p:blipFill>
          <a:blip r:embed="rId12"/>
          <a:stretch>
            <a:fillRect/>
          </a:stretch>
        </p:blipFill>
        <p:spPr>
          <a:xfrm>
            <a:off x="3259627" y="5106062"/>
            <a:ext cx="1101789" cy="1097280"/>
          </a:xfrm>
          <a:prstGeom prst="rect">
            <a:avLst/>
          </a:prstGeom>
        </p:spPr>
      </p:pic>
      <p:sp>
        <p:nvSpPr>
          <p:cNvPr id="10" name="Text Placeholder 2">
            <a:extLst>
              <a:ext uri="{FF2B5EF4-FFF2-40B4-BE49-F238E27FC236}">
                <a16:creationId xmlns:a16="http://schemas.microsoft.com/office/drawing/2014/main" id="{49F179BF-B3F8-D409-3BE2-A95107C0B203}"/>
              </a:ext>
            </a:extLst>
          </p:cNvPr>
          <p:cNvSpPr txBox="1">
            <a:spLocks/>
          </p:cNvSpPr>
          <p:nvPr/>
        </p:nvSpPr>
        <p:spPr>
          <a:xfrm>
            <a:off x="1721955" y="5033544"/>
            <a:ext cx="1537670" cy="1242316"/>
          </a:xfrm>
          <a:prstGeom prst="rect">
            <a:avLst/>
          </a:prstGeom>
        </p:spPr>
        <p:txBody>
          <a:bodyPr vert="horz" lIns="91440" tIns="45720" rIns="91440" bIns="45720" rtlCol="0" anchor="ctr">
            <a:normAutofit/>
          </a:bodyPr>
          <a:lstStyle>
            <a:lvl1pPr marL="0" indent="0" algn="ctr" defTabSz="4389120" rtl="0" eaLnBrk="1" latinLnBrk="0" hangingPunct="1">
              <a:lnSpc>
                <a:spcPct val="90000"/>
              </a:lnSpc>
              <a:spcBef>
                <a:spcPts val="4800"/>
              </a:spcBef>
              <a:buFont typeface="Arial" panose="020B0604020202020204" pitchFamily="34" charset="0"/>
              <a:buNone/>
              <a:defRPr sz="11520" kern="1200">
                <a:solidFill>
                  <a:schemeClr val="tx1"/>
                </a:solidFill>
                <a:latin typeface="+mn-lt"/>
                <a:ea typeface="+mn-ea"/>
                <a:cs typeface="+mn-cs"/>
              </a:defRPr>
            </a:lvl1pPr>
            <a:lvl2pPr marL="2194560" indent="0" algn="ctr" defTabSz="4389120" rtl="0" eaLnBrk="1" latinLnBrk="0" hangingPunct="1">
              <a:lnSpc>
                <a:spcPct val="90000"/>
              </a:lnSpc>
              <a:spcBef>
                <a:spcPts val="2400"/>
              </a:spcBef>
              <a:buFont typeface="Arial" panose="020B0604020202020204" pitchFamily="34" charset="0"/>
              <a:buNone/>
              <a:defRPr sz="9600" kern="1200">
                <a:solidFill>
                  <a:schemeClr val="tx1"/>
                </a:solidFill>
                <a:latin typeface="+mn-lt"/>
                <a:ea typeface="+mn-ea"/>
                <a:cs typeface="+mn-cs"/>
              </a:defRPr>
            </a:lvl2pPr>
            <a:lvl3pPr marL="4389120" indent="0" algn="ctr" defTabSz="4389120" rtl="0" eaLnBrk="1" latinLnBrk="0" hangingPunct="1">
              <a:lnSpc>
                <a:spcPct val="90000"/>
              </a:lnSpc>
              <a:spcBef>
                <a:spcPts val="2400"/>
              </a:spcBef>
              <a:buFont typeface="Arial" panose="020B0604020202020204" pitchFamily="34" charset="0"/>
              <a:buNone/>
              <a:defRPr sz="8640" kern="1200">
                <a:solidFill>
                  <a:schemeClr val="tx1"/>
                </a:solidFill>
                <a:latin typeface="+mn-lt"/>
                <a:ea typeface="+mn-ea"/>
                <a:cs typeface="+mn-cs"/>
              </a:defRPr>
            </a:lvl3pPr>
            <a:lvl4pPr marL="6583680" indent="0" algn="ctr" defTabSz="4389120" rtl="0" eaLnBrk="1" latinLnBrk="0" hangingPunct="1">
              <a:lnSpc>
                <a:spcPct val="90000"/>
              </a:lnSpc>
              <a:spcBef>
                <a:spcPts val="2400"/>
              </a:spcBef>
              <a:buFont typeface="Arial" panose="020B0604020202020204" pitchFamily="34" charset="0"/>
              <a:buNone/>
              <a:defRPr sz="7680" kern="1200">
                <a:solidFill>
                  <a:schemeClr val="tx1"/>
                </a:solidFill>
                <a:latin typeface="+mn-lt"/>
                <a:ea typeface="+mn-ea"/>
                <a:cs typeface="+mn-cs"/>
              </a:defRPr>
            </a:lvl4pPr>
            <a:lvl5pPr marL="8778240" indent="0" algn="ctr" defTabSz="4389120" rtl="0" eaLnBrk="1" latinLnBrk="0" hangingPunct="1">
              <a:lnSpc>
                <a:spcPct val="90000"/>
              </a:lnSpc>
              <a:spcBef>
                <a:spcPts val="2400"/>
              </a:spcBef>
              <a:buFont typeface="Arial" panose="020B0604020202020204" pitchFamily="34" charset="0"/>
              <a:buNone/>
              <a:defRPr sz="7680" kern="1200">
                <a:solidFill>
                  <a:schemeClr val="tx1"/>
                </a:solidFill>
                <a:latin typeface="+mn-lt"/>
                <a:ea typeface="+mn-ea"/>
                <a:cs typeface="+mn-cs"/>
              </a:defRPr>
            </a:lvl5pPr>
            <a:lvl6pPr marL="10972800" indent="0" algn="ctr" defTabSz="4389120" rtl="0" eaLnBrk="1" latinLnBrk="0" hangingPunct="1">
              <a:lnSpc>
                <a:spcPct val="90000"/>
              </a:lnSpc>
              <a:spcBef>
                <a:spcPts val="2400"/>
              </a:spcBef>
              <a:buFont typeface="Arial" panose="020B0604020202020204" pitchFamily="34" charset="0"/>
              <a:buNone/>
              <a:defRPr sz="7680" kern="1200">
                <a:solidFill>
                  <a:schemeClr val="tx1"/>
                </a:solidFill>
                <a:latin typeface="+mn-lt"/>
                <a:ea typeface="+mn-ea"/>
                <a:cs typeface="+mn-cs"/>
              </a:defRPr>
            </a:lvl6pPr>
            <a:lvl7pPr marL="13167360" indent="0" algn="ctr" defTabSz="4389120" rtl="0" eaLnBrk="1" latinLnBrk="0" hangingPunct="1">
              <a:lnSpc>
                <a:spcPct val="90000"/>
              </a:lnSpc>
              <a:spcBef>
                <a:spcPts val="2400"/>
              </a:spcBef>
              <a:buFont typeface="Arial" panose="020B0604020202020204" pitchFamily="34" charset="0"/>
              <a:buNone/>
              <a:defRPr sz="7680" kern="1200">
                <a:solidFill>
                  <a:schemeClr val="tx1"/>
                </a:solidFill>
                <a:latin typeface="+mn-lt"/>
                <a:ea typeface="+mn-ea"/>
                <a:cs typeface="+mn-cs"/>
              </a:defRPr>
            </a:lvl7pPr>
            <a:lvl8pPr marL="15361920" indent="0" algn="ctr" defTabSz="4389120" rtl="0" eaLnBrk="1" latinLnBrk="0" hangingPunct="1">
              <a:lnSpc>
                <a:spcPct val="90000"/>
              </a:lnSpc>
              <a:spcBef>
                <a:spcPts val="2400"/>
              </a:spcBef>
              <a:buFont typeface="Arial" panose="020B0604020202020204" pitchFamily="34" charset="0"/>
              <a:buNone/>
              <a:defRPr sz="7680" kern="1200">
                <a:solidFill>
                  <a:schemeClr val="tx1"/>
                </a:solidFill>
                <a:latin typeface="+mn-lt"/>
                <a:ea typeface="+mn-ea"/>
                <a:cs typeface="+mn-cs"/>
              </a:defRPr>
            </a:lvl8pPr>
            <a:lvl9pPr marL="17556480" indent="0" algn="ctr" defTabSz="4389120" rtl="0" eaLnBrk="1" latinLnBrk="0" hangingPunct="1">
              <a:lnSpc>
                <a:spcPct val="90000"/>
              </a:lnSpc>
              <a:spcBef>
                <a:spcPts val="2400"/>
              </a:spcBef>
              <a:buFont typeface="Arial" panose="020B0604020202020204" pitchFamily="34" charset="0"/>
              <a:buNone/>
              <a:defRPr sz="7680" kern="1200">
                <a:solidFill>
                  <a:schemeClr val="tx1"/>
                </a:solidFill>
                <a:latin typeface="+mn-lt"/>
                <a:ea typeface="+mn-ea"/>
                <a:cs typeface="+mn-cs"/>
              </a:defRPr>
            </a:lvl9pPr>
          </a:lstStyle>
          <a:p>
            <a:pPr algn="r" defTabSz="1462894">
              <a:lnSpc>
                <a:spcPct val="107000"/>
              </a:lnSpc>
              <a:spcBef>
                <a:spcPts val="0"/>
              </a:spcBef>
            </a:pPr>
            <a:r>
              <a:rPr lang="en-US" sz="2200" b="1" cap="all" dirty="0">
                <a:solidFill>
                  <a:srgbClr val="004479"/>
                </a:solidFill>
                <a:latin typeface="Brother 1816"/>
                <a:ea typeface="Yu Mincho"/>
                <a:cs typeface="Arial"/>
              </a:rPr>
              <a:t>PARTNER</a:t>
            </a:r>
          </a:p>
          <a:p>
            <a:pPr algn="r" defTabSz="1462894">
              <a:lnSpc>
                <a:spcPct val="107000"/>
              </a:lnSpc>
              <a:spcBef>
                <a:spcPts val="0"/>
              </a:spcBef>
            </a:pPr>
            <a:r>
              <a:rPr lang="en-US" sz="2200" b="1" cap="all" dirty="0">
                <a:solidFill>
                  <a:srgbClr val="004479"/>
                </a:solidFill>
                <a:latin typeface="Brother 1816"/>
                <a:ea typeface="Yu Mincho"/>
                <a:cs typeface="Arial"/>
              </a:rPr>
              <a:t>WITH</a:t>
            </a:r>
          </a:p>
          <a:p>
            <a:pPr algn="r" defTabSz="1462894">
              <a:lnSpc>
                <a:spcPct val="107000"/>
              </a:lnSpc>
              <a:spcBef>
                <a:spcPts val="0"/>
              </a:spcBef>
            </a:pPr>
            <a:r>
              <a:rPr lang="en-US" sz="2200" b="1" cap="all" dirty="0">
                <a:solidFill>
                  <a:srgbClr val="004479"/>
                </a:solidFill>
                <a:latin typeface="Brother 1816"/>
                <a:ea typeface="Yu Mincho"/>
                <a:cs typeface="Arial"/>
              </a:rPr>
              <a:t>US </a:t>
            </a:r>
          </a:p>
        </p:txBody>
      </p:sp>
      <p:sp>
        <p:nvSpPr>
          <p:cNvPr id="3" name="Date Placeholder 2">
            <a:extLst>
              <a:ext uri="{FF2B5EF4-FFF2-40B4-BE49-F238E27FC236}">
                <a16:creationId xmlns:a16="http://schemas.microsoft.com/office/drawing/2014/main" id="{83309544-23B1-7898-6380-199E46DF0E9C}"/>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5" name="Footer Placeholder 4">
            <a:extLst>
              <a:ext uri="{FF2B5EF4-FFF2-40B4-BE49-F238E27FC236}">
                <a16:creationId xmlns:a16="http://schemas.microsoft.com/office/drawing/2014/main" id="{34D8533D-E390-CFCB-4813-C2B9DE418E72}"/>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13" name="Slide Number Placeholder 12">
            <a:extLst>
              <a:ext uri="{FF2B5EF4-FFF2-40B4-BE49-F238E27FC236}">
                <a16:creationId xmlns:a16="http://schemas.microsoft.com/office/drawing/2014/main" id="{FA762D89-ED09-D4FD-F65A-6C851FDF98A4}"/>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15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47036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CBAE787-2E5A-2EC9-7824-A83AA99AF149}"/>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94661" r="70689"/>
          <a:stretch/>
        </p:blipFill>
        <p:spPr>
          <a:xfrm>
            <a:off x="3057843" y="2339618"/>
            <a:ext cx="3484260" cy="420047"/>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19C2A4B-1B8F-1852-F675-A3B9DA813712}"/>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30427" t="94661" r="22362"/>
          <a:stretch/>
        </p:blipFill>
        <p:spPr>
          <a:xfrm>
            <a:off x="1993953" y="3213466"/>
            <a:ext cx="5612043" cy="42004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038D9D12-FE9E-8A72-6CE0-069045F6D76D}"/>
              </a:ext>
            </a:extLst>
          </p:cNvPr>
          <p:cNvPicPr>
            <a:picLocks noChangeAspect="1"/>
          </p:cNvPicPr>
          <p:nvPr/>
        </p:nvPicPr>
        <p:blipFill rotWithShape="1">
          <a:blip r:embed="rId2">
            <a:extLst>
              <a:ext uri="{28A0092B-C50C-407E-A947-70E740481C1C}">
                <a14:useLocalDpi xmlns:a14="http://schemas.microsoft.com/office/drawing/2010/main" val="0"/>
              </a:ext>
            </a:extLst>
          </a:blip>
          <a:srcRect l="78590" t="94661"/>
          <a:stretch/>
        </p:blipFill>
        <p:spPr>
          <a:xfrm>
            <a:off x="3527434" y="4087314"/>
            <a:ext cx="2545081" cy="420047"/>
          </a:xfrm>
          <a:prstGeom prst="rect">
            <a:avLst/>
          </a:prstGeom>
        </p:spPr>
      </p:pic>
      <p:sp>
        <p:nvSpPr>
          <p:cNvPr id="10" name="Footer Placeholder 9">
            <a:extLst>
              <a:ext uri="{FF2B5EF4-FFF2-40B4-BE49-F238E27FC236}">
                <a16:creationId xmlns:a16="http://schemas.microsoft.com/office/drawing/2014/main" id="{26A2D30B-9460-9277-0B14-C65CA9DA784A}"/>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pic>
        <p:nvPicPr>
          <p:cNvPr id="2" name="Picture 1" descr="Qr code&#10;&#10;Description automatically generated">
            <a:extLst>
              <a:ext uri="{FF2B5EF4-FFF2-40B4-BE49-F238E27FC236}">
                <a16:creationId xmlns:a16="http://schemas.microsoft.com/office/drawing/2014/main" id="{83978384-592A-D018-FC26-48D4DDD8CD8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6909" y="2428292"/>
            <a:ext cx="1986900" cy="1990393"/>
          </a:xfrm>
          <a:prstGeom prst="rect">
            <a:avLst/>
          </a:prstGeom>
        </p:spPr>
      </p:pic>
      <p:sp>
        <p:nvSpPr>
          <p:cNvPr id="3" name="Date Placeholder 2">
            <a:extLst>
              <a:ext uri="{FF2B5EF4-FFF2-40B4-BE49-F238E27FC236}">
                <a16:creationId xmlns:a16="http://schemas.microsoft.com/office/drawing/2014/main" id="{6B1BA9B9-A618-4C9F-BF1D-FDD3E099B96A}"/>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7" name="Slide Number Placeholder 6">
            <a:extLst>
              <a:ext uri="{FF2B5EF4-FFF2-40B4-BE49-F238E27FC236}">
                <a16:creationId xmlns:a16="http://schemas.microsoft.com/office/drawing/2014/main" id="{B3947B1D-126C-6AD7-438A-815973F6BF52}"/>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16</a:t>
            </a:fld>
            <a:endParaRPr lang="en-US" dirty="0">
              <a:solidFill>
                <a:prstClr val="black">
                  <a:tint val="75000"/>
                </a:prstClr>
              </a:solidFill>
              <a:latin typeface="Calibri" panose="020F0502020204030204"/>
            </a:endParaRPr>
          </a:p>
        </p:txBody>
      </p:sp>
      <p:sp>
        <p:nvSpPr>
          <p:cNvPr id="8" name="Title 7">
            <a:extLst>
              <a:ext uri="{FF2B5EF4-FFF2-40B4-BE49-F238E27FC236}">
                <a16:creationId xmlns:a16="http://schemas.microsoft.com/office/drawing/2014/main" id="{A27A3E24-97BD-ED40-7315-D38AB5EFF59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Impact</a:t>
            </a:r>
          </a:p>
        </p:txBody>
      </p:sp>
    </p:spTree>
    <p:extLst>
      <p:ext uri="{BB962C8B-B14F-4D97-AF65-F5344CB8AC3E}">
        <p14:creationId xmlns:p14="http://schemas.microsoft.com/office/powerpoint/2010/main" val="3580467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CCE35C-9A61-4EFC-9D79-36EAB828E67B}"/>
              </a:ext>
              <a:ext uri="{C183D7F6-B498-43B3-948B-1728B52AA6E4}">
                <adec:decorative xmlns:adec="http://schemas.microsoft.com/office/drawing/2017/decorative" val="1"/>
              </a:ext>
            </a:extLst>
          </p:cNvPr>
          <p:cNvSpPr/>
          <p:nvPr/>
        </p:nvSpPr>
        <p:spPr>
          <a:xfrm>
            <a:off x="1" y="1687521"/>
            <a:ext cx="727199" cy="4389120"/>
          </a:xfrm>
          <a:prstGeom prst="rect">
            <a:avLst/>
          </a:prstGeom>
          <a:solidFill>
            <a:srgbClr val="148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5399" dirty="0">
              <a:solidFill>
                <a:prstClr val="white"/>
              </a:solidFill>
              <a:latin typeface="Calibri" panose="020F0502020204030204"/>
            </a:endParaRPr>
          </a:p>
        </p:txBody>
      </p:sp>
      <p:sp>
        <p:nvSpPr>
          <p:cNvPr id="2" name="Title 1">
            <a:extLst>
              <a:ext uri="{FF2B5EF4-FFF2-40B4-BE49-F238E27FC236}">
                <a16:creationId xmlns:a16="http://schemas.microsoft.com/office/drawing/2014/main" id="{FD3AB28C-0CD5-4F37-B0F7-15FA18846517}"/>
              </a:ext>
            </a:extLst>
          </p:cNvPr>
          <p:cNvSpPr>
            <a:spLocks noGrp="1"/>
          </p:cNvSpPr>
          <p:nvPr>
            <p:ph type="title"/>
          </p:nvPr>
        </p:nvSpPr>
        <p:spPr/>
        <p:txBody>
          <a:bodyPr vert="horz" lIns="91440" tIns="45720" rIns="91440" bIns="45720" rtlCol="0" anchor="ctr">
            <a:normAutofit/>
          </a:bodyPr>
          <a:lstStyle/>
          <a:p>
            <a:r>
              <a:rPr lang="en-US" sz="3666" dirty="0">
                <a:latin typeface="Brother 1816" charset="0"/>
              </a:rPr>
              <a:t>A Research Infrastructure Built to Make </a:t>
            </a:r>
            <a:br>
              <a:rPr lang="en-US" sz="3666" dirty="0">
                <a:latin typeface="Brother 1816" charset="0"/>
              </a:rPr>
            </a:br>
            <a:r>
              <a:rPr lang="en-US" sz="3666" dirty="0">
                <a:latin typeface="Brother 1816" charset="0"/>
              </a:rPr>
              <a:t>an </a:t>
            </a:r>
            <a:r>
              <a:rPr lang="en-US" sz="3666" b="1" cap="all" spc="600" dirty="0">
                <a:solidFill>
                  <a:srgbClr val="00A7E1"/>
                </a:solidFill>
                <a:latin typeface="Brother 1816" charset="0"/>
              </a:rPr>
              <a:t>Impact</a:t>
            </a:r>
            <a:r>
              <a:rPr lang="en-US" sz="3666" dirty="0">
                <a:latin typeface="Brother 1816" charset="0"/>
              </a:rPr>
              <a:t> on the Consortium</a:t>
            </a:r>
          </a:p>
        </p:txBody>
      </p:sp>
      <p:sp>
        <p:nvSpPr>
          <p:cNvPr id="4" name="Date Placeholder 3">
            <a:extLst>
              <a:ext uri="{FF2B5EF4-FFF2-40B4-BE49-F238E27FC236}">
                <a16:creationId xmlns:a16="http://schemas.microsoft.com/office/drawing/2014/main" id="{ACBA91EF-49B3-357E-025B-CCC9FC952C4B}"/>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5" name="Footer Placeholder 4">
            <a:extLst>
              <a:ext uri="{FF2B5EF4-FFF2-40B4-BE49-F238E27FC236}">
                <a16:creationId xmlns:a16="http://schemas.microsoft.com/office/drawing/2014/main" id="{442C10F6-F722-F2EA-FD2A-CAF3A54D59C0}"/>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7" name="Rectangle 6">
            <a:extLst>
              <a:ext uri="{FF2B5EF4-FFF2-40B4-BE49-F238E27FC236}">
                <a16:creationId xmlns:a16="http://schemas.microsoft.com/office/drawing/2014/main" id="{4E57BB4D-10B1-46C2-8F7A-C1E54E74C320}"/>
              </a:ext>
              <a:ext uri="{C183D7F6-B498-43B3-948B-1728B52AA6E4}">
                <adec:decorative xmlns:adec="http://schemas.microsoft.com/office/drawing/2017/decorative" val="1"/>
              </a:ext>
            </a:extLst>
          </p:cNvPr>
          <p:cNvSpPr/>
          <p:nvPr/>
        </p:nvSpPr>
        <p:spPr>
          <a:xfrm>
            <a:off x="9673242" y="1687522"/>
            <a:ext cx="2518758" cy="4389121"/>
          </a:xfrm>
          <a:prstGeom prst="rect">
            <a:avLst/>
          </a:prstGeom>
          <a:solidFill>
            <a:srgbClr val="1CADE4">
              <a:lumMod val="20000"/>
              <a:lumOff val="80000"/>
            </a:srgbClr>
          </a:solidFill>
          <a:ln w="25400" cap="flat" cmpd="sng" algn="ctr">
            <a:no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8" name="Flowchart: Off-page Connector 7">
            <a:extLst>
              <a:ext uri="{FF2B5EF4-FFF2-40B4-BE49-F238E27FC236}">
                <a16:creationId xmlns:a16="http://schemas.microsoft.com/office/drawing/2014/main" id="{E5021ED6-3101-48D5-B8FE-7B9421A7B183}"/>
              </a:ext>
              <a:ext uri="{C183D7F6-B498-43B3-948B-1728B52AA6E4}">
                <adec:decorative xmlns:adec="http://schemas.microsoft.com/office/drawing/2017/decorative" val="1"/>
              </a:ext>
            </a:extLst>
          </p:cNvPr>
          <p:cNvSpPr/>
          <p:nvPr/>
        </p:nvSpPr>
        <p:spPr>
          <a:xfrm rot="16200000">
            <a:off x="6759565" y="2503742"/>
            <a:ext cx="4389120" cy="2756682"/>
          </a:xfrm>
          <a:prstGeom prst="flowChartOffpageConnector">
            <a:avLst/>
          </a:prstGeom>
          <a:solidFill>
            <a:srgbClr val="1CADE4">
              <a:lumMod val="40000"/>
              <a:lumOff val="60000"/>
            </a:srgbClr>
          </a:solidFill>
          <a:ln w="25400" cap="flat" cmpd="sng" algn="ctr">
            <a:no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9" name="Flowchart: Off-page Connector 8">
            <a:extLst>
              <a:ext uri="{FF2B5EF4-FFF2-40B4-BE49-F238E27FC236}">
                <a16:creationId xmlns:a16="http://schemas.microsoft.com/office/drawing/2014/main" id="{23615651-8EC5-4DB0-9A39-CFD8043CC098}"/>
              </a:ext>
              <a:ext uri="{C183D7F6-B498-43B3-948B-1728B52AA6E4}">
                <adec:decorative xmlns:adec="http://schemas.microsoft.com/office/drawing/2017/decorative" val="1"/>
              </a:ext>
            </a:extLst>
          </p:cNvPr>
          <p:cNvSpPr/>
          <p:nvPr/>
        </p:nvSpPr>
        <p:spPr>
          <a:xfrm rot="16200000">
            <a:off x="5262844" y="2503742"/>
            <a:ext cx="4389120" cy="2756682"/>
          </a:xfrm>
          <a:prstGeom prst="flowChartOffpageConnector">
            <a:avLst/>
          </a:prstGeom>
          <a:solidFill>
            <a:srgbClr val="1CADE4">
              <a:lumMod val="40000"/>
              <a:lumOff val="60000"/>
            </a:srgbClr>
          </a:solidFill>
          <a:ln w="25400" cap="flat" cmpd="sng" algn="ctr">
            <a:no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10" name="Flowchart: Off-page Connector 9">
            <a:extLst>
              <a:ext uri="{FF2B5EF4-FFF2-40B4-BE49-F238E27FC236}">
                <a16:creationId xmlns:a16="http://schemas.microsoft.com/office/drawing/2014/main" id="{CF9D732A-E2BB-4CE7-BFCC-604298F1BE53}"/>
              </a:ext>
              <a:ext uri="{C183D7F6-B498-43B3-948B-1728B52AA6E4}">
                <adec:decorative xmlns:adec="http://schemas.microsoft.com/office/drawing/2017/decorative" val="1"/>
              </a:ext>
            </a:extLst>
          </p:cNvPr>
          <p:cNvSpPr/>
          <p:nvPr/>
        </p:nvSpPr>
        <p:spPr>
          <a:xfrm rot="16200000">
            <a:off x="3165386" y="2503741"/>
            <a:ext cx="4389120" cy="2756682"/>
          </a:xfrm>
          <a:prstGeom prst="flowChartOffpageConnector">
            <a:avLst/>
          </a:prstGeom>
          <a:solidFill>
            <a:srgbClr val="1CADE4">
              <a:lumMod val="60000"/>
              <a:lumOff val="40000"/>
            </a:srgbClr>
          </a:solidFill>
          <a:ln w="25400" cap="flat" cmpd="sng" algn="ctr">
            <a:no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11" name="Flowchart: Off-page Connector 10">
            <a:extLst>
              <a:ext uri="{FF2B5EF4-FFF2-40B4-BE49-F238E27FC236}">
                <a16:creationId xmlns:a16="http://schemas.microsoft.com/office/drawing/2014/main" id="{DDC222BE-1BCE-4FB9-AE37-FA53B2199242}"/>
              </a:ext>
              <a:ext uri="{C183D7F6-B498-43B3-948B-1728B52AA6E4}">
                <adec:decorative xmlns:adec="http://schemas.microsoft.com/office/drawing/2017/decorative" val="1"/>
              </a:ext>
            </a:extLst>
          </p:cNvPr>
          <p:cNvSpPr/>
          <p:nvPr/>
        </p:nvSpPr>
        <p:spPr>
          <a:xfrm rot="16200000">
            <a:off x="1515157" y="2503741"/>
            <a:ext cx="4389120" cy="2756682"/>
          </a:xfrm>
          <a:prstGeom prst="flowChartOffpageConnector">
            <a:avLst/>
          </a:prstGeom>
          <a:solidFill>
            <a:srgbClr val="1CADE4">
              <a:lumMod val="60000"/>
              <a:lumOff val="40000"/>
            </a:srgbClr>
          </a:solidFill>
          <a:ln w="25400" cap="flat" cmpd="sng" algn="ctr">
            <a:no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12" name="Flowchart: Off-page Connector 11">
            <a:extLst>
              <a:ext uri="{FF2B5EF4-FFF2-40B4-BE49-F238E27FC236}">
                <a16:creationId xmlns:a16="http://schemas.microsoft.com/office/drawing/2014/main" id="{CD4E38BF-827E-4C39-9947-1F0628237DA1}"/>
              </a:ext>
              <a:ext uri="{C183D7F6-B498-43B3-948B-1728B52AA6E4}">
                <adec:decorative xmlns:adec="http://schemas.microsoft.com/office/drawing/2017/decorative" val="1"/>
              </a:ext>
            </a:extLst>
          </p:cNvPr>
          <p:cNvSpPr/>
          <p:nvPr/>
        </p:nvSpPr>
        <p:spPr>
          <a:xfrm rot="16200000">
            <a:off x="-586303" y="2503741"/>
            <a:ext cx="4389120" cy="2756682"/>
          </a:xfrm>
          <a:prstGeom prst="flowChartOffpageConnector">
            <a:avLst/>
          </a:prstGeom>
          <a:solidFill>
            <a:srgbClr val="1CADE4">
              <a:lumMod val="75000"/>
            </a:srgbClr>
          </a:solidFill>
          <a:ln w="25400" cap="flat" cmpd="sng" algn="ctr">
            <a:no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13" name="Rectangle: Rounded Corners 12" descr="Access to existing dataset">
            <a:extLst>
              <a:ext uri="{FF2B5EF4-FFF2-40B4-BE49-F238E27FC236}">
                <a16:creationId xmlns:a16="http://schemas.microsoft.com/office/drawing/2014/main" id="{24B70BDA-0D5F-40C9-B3D8-E942A1CEAD59}"/>
              </a:ext>
            </a:extLst>
          </p:cNvPr>
          <p:cNvSpPr/>
          <p:nvPr/>
        </p:nvSpPr>
        <p:spPr>
          <a:xfrm>
            <a:off x="3007683" y="1851478"/>
            <a:ext cx="2926952" cy="1505938"/>
          </a:xfrm>
          <a:prstGeom prst="roundRect">
            <a:avLst/>
          </a:prstGeom>
          <a:solidFill>
            <a:srgbClr val="1CADE4">
              <a:lumMod val="20000"/>
              <a:lumOff val="80000"/>
            </a:srgbClr>
          </a:solidFill>
          <a:ln w="25400" cap="flat" cmpd="sng" algn="ctr">
            <a:solidFill>
              <a:srgbClr val="1CADE4">
                <a:shade val="50000"/>
              </a:srgbClr>
            </a:solid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14" name="TextBox 13">
            <a:extLst>
              <a:ext uri="{FF2B5EF4-FFF2-40B4-BE49-F238E27FC236}">
                <a16:creationId xmlns:a16="http://schemas.microsoft.com/office/drawing/2014/main" id="{421CE8E7-5973-4712-93C2-00140F8DD66E}"/>
              </a:ext>
            </a:extLst>
          </p:cNvPr>
          <p:cNvSpPr txBox="1"/>
          <p:nvPr/>
        </p:nvSpPr>
        <p:spPr>
          <a:xfrm>
            <a:off x="453377" y="3516135"/>
            <a:ext cx="2019150" cy="738664"/>
          </a:xfrm>
          <a:prstGeom prst="rect">
            <a:avLst/>
          </a:prstGeom>
          <a:solidFill>
            <a:srgbClr val="FFFFFF"/>
          </a:solidFill>
          <a:ln w="25400" cap="flat" cmpd="sng" algn="ctr">
            <a:solidFill>
              <a:srgbClr val="000000"/>
            </a:solidFill>
            <a:prstDash val="solid"/>
          </a:ln>
          <a:effectLst/>
        </p:spPr>
        <p:txBody>
          <a:bodyPr wrap="square" lIns="91440" tIns="45720" rIns="91440" bIns="45720" rtlCol="0" anchor="t">
            <a:spAutoFit/>
          </a:bodyPr>
          <a:lstStyle/>
          <a:p>
            <a:pPr algn="ctr" defTabSz="914309">
              <a:buClr>
                <a:srgbClr val="000000"/>
              </a:buClr>
              <a:defRPr/>
            </a:pPr>
            <a:r>
              <a:rPr lang="en-US" sz="1400" kern="0" cap="small" dirty="0">
                <a:solidFill>
                  <a:srgbClr val="000000"/>
                </a:solidFill>
                <a:latin typeface="Brandon Grotesque Bold" panose="020B0803020203060202"/>
                <a:sym typeface="Arial"/>
              </a:rPr>
              <a:t>Data Needs for Researchers Across Disciplines</a:t>
            </a:r>
          </a:p>
        </p:txBody>
      </p:sp>
      <p:sp>
        <p:nvSpPr>
          <p:cNvPr id="15" name="TextBox 14">
            <a:extLst>
              <a:ext uri="{FF2B5EF4-FFF2-40B4-BE49-F238E27FC236}">
                <a16:creationId xmlns:a16="http://schemas.microsoft.com/office/drawing/2014/main" id="{45FC6E09-90B1-4C21-B2BB-B3ED95A16EB4}"/>
              </a:ext>
            </a:extLst>
          </p:cNvPr>
          <p:cNvSpPr txBox="1"/>
          <p:nvPr/>
        </p:nvSpPr>
        <p:spPr>
          <a:xfrm>
            <a:off x="2987953" y="2896769"/>
            <a:ext cx="2946683" cy="338554"/>
          </a:xfrm>
          <a:prstGeom prst="rect">
            <a:avLst/>
          </a:prstGeom>
          <a:noFill/>
        </p:spPr>
        <p:txBody>
          <a:bodyPr wrap="square" rtlCol="0">
            <a:spAutoFit/>
          </a:bodyPr>
          <a:lstStyle/>
          <a:p>
            <a:pPr algn="ctr" defTabSz="914309">
              <a:buClr>
                <a:srgbClr val="000000"/>
              </a:buClr>
            </a:pPr>
            <a:r>
              <a:rPr lang="en-US" sz="1600" b="1" kern="0" cap="small" dirty="0">
                <a:solidFill>
                  <a:srgbClr val="003EAA"/>
                </a:solidFill>
                <a:latin typeface="Brandon Grotesque Bold" panose="020B0803020203060202"/>
                <a:cs typeface="Arial"/>
                <a:sym typeface="Arial"/>
              </a:rPr>
              <a:t>Access to Existing Dataset</a:t>
            </a:r>
          </a:p>
        </p:txBody>
      </p:sp>
      <p:sp>
        <p:nvSpPr>
          <p:cNvPr id="16" name="TextBox 15">
            <a:extLst>
              <a:ext uri="{FF2B5EF4-FFF2-40B4-BE49-F238E27FC236}">
                <a16:creationId xmlns:a16="http://schemas.microsoft.com/office/drawing/2014/main" id="{F9811340-04F3-42D8-9D7D-1A3A426FDC8C}"/>
              </a:ext>
            </a:extLst>
          </p:cNvPr>
          <p:cNvSpPr txBox="1"/>
          <p:nvPr/>
        </p:nvSpPr>
        <p:spPr>
          <a:xfrm>
            <a:off x="3537251" y="5184263"/>
            <a:ext cx="2301092" cy="523220"/>
          </a:xfrm>
          <a:prstGeom prst="rect">
            <a:avLst/>
          </a:prstGeom>
          <a:noFill/>
        </p:spPr>
        <p:txBody>
          <a:bodyPr wrap="square" rtlCol="0">
            <a:spAutoFit/>
          </a:bodyPr>
          <a:lstStyle/>
          <a:p>
            <a:pPr defTabSz="914309">
              <a:buClr>
                <a:srgbClr val="000000"/>
              </a:buClr>
            </a:pPr>
            <a:r>
              <a:rPr lang="en-US" sz="1400" kern="0" dirty="0">
                <a:solidFill>
                  <a:srgbClr val="000000"/>
                </a:solidFill>
                <a:latin typeface="Brandon Grotesque Bold" panose="020B0803020203060202"/>
                <a:cs typeface="Arial"/>
                <a:sym typeface="Arial"/>
              </a:rPr>
              <a:t>Custom data collection with portfolio of tools</a:t>
            </a:r>
          </a:p>
        </p:txBody>
      </p:sp>
      <p:sp>
        <p:nvSpPr>
          <p:cNvPr id="17" name="TextBox 16">
            <a:extLst>
              <a:ext uri="{FF2B5EF4-FFF2-40B4-BE49-F238E27FC236}">
                <a16:creationId xmlns:a16="http://schemas.microsoft.com/office/drawing/2014/main" id="{F01EA4CC-A114-453C-AE97-CC1F1466C407}"/>
              </a:ext>
            </a:extLst>
          </p:cNvPr>
          <p:cNvSpPr txBox="1"/>
          <p:nvPr/>
        </p:nvSpPr>
        <p:spPr>
          <a:xfrm>
            <a:off x="300721" y="4767026"/>
            <a:ext cx="1835446" cy="830997"/>
          </a:xfrm>
          <a:prstGeom prst="rect">
            <a:avLst/>
          </a:prstGeom>
          <a:noFill/>
        </p:spPr>
        <p:txBody>
          <a:bodyPr wrap="square" lIns="91440" tIns="45720" rIns="91440" bIns="45720" rtlCol="0" anchor="t">
            <a:spAutoFit/>
          </a:bodyPr>
          <a:lstStyle>
            <a:defPPr>
              <a:defRPr lang="en-US"/>
            </a:defPPr>
            <a:lvl1pPr>
              <a:buClr>
                <a:srgbClr val="000000"/>
              </a:buClr>
              <a:buFont typeface="Arial"/>
              <a:buNone/>
              <a:defRPr sz="1200" b="1" i="1" kern="0">
                <a:solidFill>
                  <a:srgbClr val="000000"/>
                </a:solidFill>
                <a:latin typeface="Brandon Grotesque Bold" panose="020B0803020203060202"/>
                <a:cs typeface="Arial"/>
              </a:defRPr>
            </a:lvl1pPr>
          </a:lstStyle>
          <a:p>
            <a:pPr defTabSz="914309"/>
            <a:r>
              <a:rPr lang="en-US" i="0" dirty="0">
                <a:solidFill>
                  <a:prstClr val="white"/>
                </a:solidFill>
                <a:sym typeface="Arial"/>
              </a:rPr>
              <a:t>Problem: </a:t>
            </a:r>
            <a:r>
              <a:rPr lang="en-US" b="0" i="0" dirty="0">
                <a:solidFill>
                  <a:prstClr val="white"/>
                </a:solidFill>
                <a:sym typeface="Arial"/>
              </a:rPr>
              <a:t>Why? It takes 80% of research time to find/assemble</a:t>
            </a:r>
            <a:r>
              <a:rPr lang="en-US" b="0" i="0" dirty="0">
                <a:solidFill>
                  <a:prstClr val="white"/>
                </a:solidFill>
              </a:rPr>
              <a:t> </a:t>
            </a:r>
            <a:r>
              <a:rPr lang="en-US" b="0" i="0" dirty="0">
                <a:solidFill>
                  <a:prstClr val="white"/>
                </a:solidFill>
                <a:sym typeface="Arial"/>
              </a:rPr>
              <a:t>quality </a:t>
            </a:r>
            <a:r>
              <a:rPr lang="en-US" b="0" i="0" dirty="0">
                <a:solidFill>
                  <a:prstClr val="white"/>
                </a:solidFill>
              </a:rPr>
              <a:t>analysis-ready</a:t>
            </a:r>
            <a:r>
              <a:rPr lang="en-US" b="0" i="0" dirty="0">
                <a:solidFill>
                  <a:prstClr val="white"/>
                </a:solidFill>
                <a:sym typeface="Arial"/>
              </a:rPr>
              <a:t> data </a:t>
            </a:r>
          </a:p>
        </p:txBody>
      </p:sp>
      <p:sp>
        <p:nvSpPr>
          <p:cNvPr id="18" name="TextBox 17">
            <a:extLst>
              <a:ext uri="{FF2B5EF4-FFF2-40B4-BE49-F238E27FC236}">
                <a16:creationId xmlns:a16="http://schemas.microsoft.com/office/drawing/2014/main" id="{C42F9C10-DE66-40CB-91A4-CEDD31AFECF1}"/>
              </a:ext>
            </a:extLst>
          </p:cNvPr>
          <p:cNvSpPr txBox="1"/>
          <p:nvPr/>
        </p:nvSpPr>
        <p:spPr>
          <a:xfrm>
            <a:off x="10057934" y="4727514"/>
            <a:ext cx="1782523" cy="830997"/>
          </a:xfrm>
          <a:prstGeom prst="rect">
            <a:avLst/>
          </a:prstGeom>
          <a:noFill/>
        </p:spPr>
        <p:txBody>
          <a:bodyPr wrap="square" rtlCol="0">
            <a:spAutoFit/>
          </a:bodyPr>
          <a:lstStyle/>
          <a:p>
            <a:pPr defTabSz="914309">
              <a:buClr>
                <a:srgbClr val="000000"/>
              </a:buClr>
            </a:pPr>
            <a:r>
              <a:rPr lang="en-US" sz="1200" b="1" i="1" kern="0" dirty="0">
                <a:solidFill>
                  <a:srgbClr val="000000"/>
                </a:solidFill>
                <a:latin typeface="Brandon Grotesque Bold" panose="020B0803020203060202"/>
                <a:cs typeface="Arial"/>
                <a:sym typeface="Arial"/>
              </a:rPr>
              <a:t>Outcome:</a:t>
            </a:r>
            <a:r>
              <a:rPr lang="en-US" sz="1200" i="1" kern="0" dirty="0">
                <a:solidFill>
                  <a:srgbClr val="000000"/>
                </a:solidFill>
                <a:latin typeface="Brandon Grotesque Bold" panose="020B0803020203060202"/>
                <a:cs typeface="Arial"/>
                <a:sym typeface="Arial"/>
              </a:rPr>
              <a:t> Researchers have more time to focus on the actual research and implications</a:t>
            </a:r>
          </a:p>
        </p:txBody>
      </p:sp>
      <p:pic>
        <p:nvPicPr>
          <p:cNvPr id="23" name="Graphic 22" descr="Internet Of Things outline">
            <a:extLst>
              <a:ext uri="{FF2B5EF4-FFF2-40B4-BE49-F238E27FC236}">
                <a16:creationId xmlns:a16="http://schemas.microsoft.com/office/drawing/2014/main" id="{A96687B6-E985-42DC-9B30-AB4BDA0E65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48626" y="2219375"/>
            <a:ext cx="728898" cy="728898"/>
          </a:xfrm>
          <a:prstGeom prst="rect">
            <a:avLst/>
          </a:prstGeom>
        </p:spPr>
      </p:pic>
      <p:sp>
        <p:nvSpPr>
          <p:cNvPr id="24" name="Rectangle: Rounded Corners 23" descr="custom data collection">
            <a:extLst>
              <a:ext uri="{FF2B5EF4-FFF2-40B4-BE49-F238E27FC236}">
                <a16:creationId xmlns:a16="http://schemas.microsoft.com/office/drawing/2014/main" id="{07286058-D9D8-44AA-8E68-B3A0E4556B3C}"/>
              </a:ext>
            </a:extLst>
          </p:cNvPr>
          <p:cNvSpPr/>
          <p:nvPr/>
        </p:nvSpPr>
        <p:spPr>
          <a:xfrm>
            <a:off x="2997929" y="4652453"/>
            <a:ext cx="2926080" cy="1280160"/>
          </a:xfrm>
          <a:prstGeom prst="roundRect">
            <a:avLst/>
          </a:prstGeom>
          <a:solidFill>
            <a:srgbClr val="1CADE4">
              <a:lumMod val="20000"/>
              <a:lumOff val="80000"/>
            </a:srgbClr>
          </a:solidFill>
          <a:ln w="25400" cap="flat" cmpd="sng" algn="ctr">
            <a:solidFill>
              <a:srgbClr val="1CADE4">
                <a:shade val="50000"/>
              </a:srgbClr>
            </a:solid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25" name="TextBox 24">
            <a:extLst>
              <a:ext uri="{FF2B5EF4-FFF2-40B4-BE49-F238E27FC236}">
                <a16:creationId xmlns:a16="http://schemas.microsoft.com/office/drawing/2014/main" id="{07D1433F-FAC0-48D3-AC7C-1540277863C5}"/>
              </a:ext>
            </a:extLst>
          </p:cNvPr>
          <p:cNvSpPr txBox="1"/>
          <p:nvPr/>
        </p:nvSpPr>
        <p:spPr>
          <a:xfrm>
            <a:off x="2997929" y="5596634"/>
            <a:ext cx="2926080" cy="338554"/>
          </a:xfrm>
          <a:prstGeom prst="rect">
            <a:avLst/>
          </a:prstGeom>
          <a:noFill/>
        </p:spPr>
        <p:txBody>
          <a:bodyPr wrap="square" rtlCol="0">
            <a:spAutoFit/>
          </a:bodyPr>
          <a:lstStyle/>
          <a:p>
            <a:pPr algn="ctr" defTabSz="914309">
              <a:buClr>
                <a:srgbClr val="000000"/>
              </a:buClr>
            </a:pPr>
            <a:r>
              <a:rPr lang="en-US" sz="1600" b="1" kern="0" cap="small" dirty="0">
                <a:solidFill>
                  <a:srgbClr val="003EAA"/>
                </a:solidFill>
                <a:latin typeface="Brandon Grotesque Bold" panose="020B0803020203060202"/>
                <a:cs typeface="Arial"/>
                <a:sym typeface="Arial"/>
              </a:rPr>
              <a:t>Custom Data Collection</a:t>
            </a:r>
          </a:p>
        </p:txBody>
      </p:sp>
      <p:pic>
        <p:nvPicPr>
          <p:cNvPr id="26" name="Graphic 25" descr="Quadcopter outline">
            <a:extLst>
              <a:ext uri="{FF2B5EF4-FFF2-40B4-BE49-F238E27FC236}">
                <a16:creationId xmlns:a16="http://schemas.microsoft.com/office/drawing/2014/main" id="{5E63EC9C-C718-41F1-95ED-743A39F44D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6693" y="4647393"/>
            <a:ext cx="433429" cy="433429"/>
          </a:xfrm>
          <a:prstGeom prst="rect">
            <a:avLst/>
          </a:prstGeom>
        </p:spPr>
      </p:pic>
      <p:pic>
        <p:nvPicPr>
          <p:cNvPr id="27" name="Graphic 26" descr="Satellite outline">
            <a:extLst>
              <a:ext uri="{FF2B5EF4-FFF2-40B4-BE49-F238E27FC236}">
                <a16:creationId xmlns:a16="http://schemas.microsoft.com/office/drawing/2014/main" id="{A80DDDBA-D70F-4C54-8079-029079A03F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3662155" y="1944593"/>
            <a:ext cx="464325" cy="464325"/>
          </a:xfrm>
          <a:prstGeom prst="rect">
            <a:avLst/>
          </a:prstGeom>
        </p:spPr>
      </p:pic>
      <p:pic>
        <p:nvPicPr>
          <p:cNvPr id="28" name="Graphic 27" descr="Cell Tower outline">
            <a:extLst>
              <a:ext uri="{FF2B5EF4-FFF2-40B4-BE49-F238E27FC236}">
                <a16:creationId xmlns:a16="http://schemas.microsoft.com/office/drawing/2014/main" id="{E68FC90E-E62A-489F-8647-F444DADDD3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09361" y="2047372"/>
            <a:ext cx="396522" cy="396522"/>
          </a:xfrm>
          <a:prstGeom prst="rect">
            <a:avLst/>
          </a:prstGeom>
        </p:spPr>
      </p:pic>
      <p:pic>
        <p:nvPicPr>
          <p:cNvPr id="29" name="Graphic 28" descr="Smart Phone outline">
            <a:extLst>
              <a:ext uri="{FF2B5EF4-FFF2-40B4-BE49-F238E27FC236}">
                <a16:creationId xmlns:a16="http://schemas.microsoft.com/office/drawing/2014/main" id="{764C1D57-0440-478E-A65A-236C222178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19556" y="2629257"/>
            <a:ext cx="307777" cy="307777"/>
          </a:xfrm>
          <a:prstGeom prst="rect">
            <a:avLst/>
          </a:prstGeom>
        </p:spPr>
      </p:pic>
      <p:pic>
        <p:nvPicPr>
          <p:cNvPr id="30" name="Graphic 29" descr="Agriculture outline">
            <a:extLst>
              <a:ext uri="{FF2B5EF4-FFF2-40B4-BE49-F238E27FC236}">
                <a16:creationId xmlns:a16="http://schemas.microsoft.com/office/drawing/2014/main" id="{5786AB51-36D3-4519-B6D7-E9A00B03CF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92395" y="4968285"/>
            <a:ext cx="669966" cy="669966"/>
          </a:xfrm>
          <a:prstGeom prst="rect">
            <a:avLst/>
          </a:prstGeom>
        </p:spPr>
      </p:pic>
      <p:pic>
        <p:nvPicPr>
          <p:cNvPr id="31" name="Graphic 30" descr="Gyrotheodolite outline">
            <a:extLst>
              <a:ext uri="{FF2B5EF4-FFF2-40B4-BE49-F238E27FC236}">
                <a16:creationId xmlns:a16="http://schemas.microsoft.com/office/drawing/2014/main" id="{7DDEC3C7-0617-43B1-BB45-BB9D4FFC38E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59815" y="5187527"/>
            <a:ext cx="422269" cy="422269"/>
          </a:xfrm>
          <a:prstGeom prst="rect">
            <a:avLst/>
          </a:prstGeom>
        </p:spPr>
      </p:pic>
      <p:pic>
        <p:nvPicPr>
          <p:cNvPr id="32" name="Graphic 31" descr="Web cam outline">
            <a:extLst>
              <a:ext uri="{FF2B5EF4-FFF2-40B4-BE49-F238E27FC236}">
                <a16:creationId xmlns:a16="http://schemas.microsoft.com/office/drawing/2014/main" id="{A2FBF0B4-529E-45C5-8D53-4BAB4A79CEA2}"/>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b="26519"/>
          <a:stretch/>
        </p:blipFill>
        <p:spPr>
          <a:xfrm rot="10012705">
            <a:off x="3461553" y="4849264"/>
            <a:ext cx="192827" cy="141690"/>
          </a:xfrm>
          <a:prstGeom prst="rect">
            <a:avLst/>
          </a:prstGeom>
        </p:spPr>
      </p:pic>
      <p:pic>
        <p:nvPicPr>
          <p:cNvPr id="33" name="Graphic 32" descr="City outline">
            <a:extLst>
              <a:ext uri="{FF2B5EF4-FFF2-40B4-BE49-F238E27FC236}">
                <a16:creationId xmlns:a16="http://schemas.microsoft.com/office/drawing/2014/main" id="{86458A82-9162-4B48-995C-D889E31BF02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28821" y="4832980"/>
            <a:ext cx="914400" cy="914400"/>
          </a:xfrm>
          <a:prstGeom prst="rect">
            <a:avLst/>
          </a:prstGeom>
        </p:spPr>
      </p:pic>
      <p:cxnSp>
        <p:nvCxnSpPr>
          <p:cNvPr id="34" name="Straight Connector 33">
            <a:extLst>
              <a:ext uri="{FF2B5EF4-FFF2-40B4-BE49-F238E27FC236}">
                <a16:creationId xmlns:a16="http://schemas.microsoft.com/office/drawing/2014/main" id="{0D0DF807-B05D-4F2F-B38F-B7191FE87C42}"/>
              </a:ext>
              <a:ext uri="{C183D7F6-B498-43B3-948B-1728B52AA6E4}">
                <adec:decorative xmlns:adec="http://schemas.microsoft.com/office/drawing/2017/decorative" val="1"/>
              </a:ext>
            </a:extLst>
          </p:cNvPr>
          <p:cNvCxnSpPr/>
          <p:nvPr/>
        </p:nvCxnSpPr>
        <p:spPr>
          <a:xfrm>
            <a:off x="3131874" y="5576085"/>
            <a:ext cx="2690595" cy="0"/>
          </a:xfrm>
          <a:prstGeom prst="line">
            <a:avLst/>
          </a:prstGeom>
          <a:noFill/>
          <a:ln w="19050" cap="flat" cmpd="sng" algn="ctr">
            <a:solidFill>
              <a:srgbClr val="000000">
                <a:shade val="95000"/>
                <a:satMod val="105000"/>
              </a:srgbClr>
            </a:solidFill>
            <a:prstDash val="solid"/>
          </a:ln>
          <a:effectLst/>
        </p:spPr>
      </p:cxnSp>
      <p:pic>
        <p:nvPicPr>
          <p:cNvPr id="35" name="Graphic 34" descr="Take Off outline">
            <a:extLst>
              <a:ext uri="{FF2B5EF4-FFF2-40B4-BE49-F238E27FC236}">
                <a16:creationId xmlns:a16="http://schemas.microsoft.com/office/drawing/2014/main" id="{466E1172-3939-4F97-AE7B-137DD9564B50}"/>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b="39673"/>
          <a:stretch/>
        </p:blipFill>
        <p:spPr>
          <a:xfrm>
            <a:off x="3152786" y="4566225"/>
            <a:ext cx="666470" cy="402061"/>
          </a:xfrm>
          <a:prstGeom prst="rect">
            <a:avLst/>
          </a:prstGeom>
        </p:spPr>
      </p:pic>
      <p:pic>
        <p:nvPicPr>
          <p:cNvPr id="36" name="Graphic 35" descr="Car outline">
            <a:extLst>
              <a:ext uri="{FF2B5EF4-FFF2-40B4-BE49-F238E27FC236}">
                <a16:creationId xmlns:a16="http://schemas.microsoft.com/office/drawing/2014/main" id="{157C63B7-BC1C-4AD6-BBF4-72290AE9747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91543" y="5140166"/>
            <a:ext cx="585865" cy="585865"/>
          </a:xfrm>
          <a:prstGeom prst="rect">
            <a:avLst/>
          </a:prstGeom>
        </p:spPr>
      </p:pic>
      <p:pic>
        <p:nvPicPr>
          <p:cNvPr id="37" name="Graphic 36" descr="Programmer male outline">
            <a:extLst>
              <a:ext uri="{FF2B5EF4-FFF2-40B4-BE49-F238E27FC236}">
                <a16:creationId xmlns:a16="http://schemas.microsoft.com/office/drawing/2014/main" id="{261953C6-25FB-4CAE-8037-FFB5F88E2E0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729558" y="5145180"/>
            <a:ext cx="433429" cy="433429"/>
          </a:xfrm>
          <a:prstGeom prst="rect">
            <a:avLst/>
          </a:prstGeom>
        </p:spPr>
      </p:pic>
      <p:pic>
        <p:nvPicPr>
          <p:cNvPr id="38" name="Graphic 37" descr="Group with solid fill">
            <a:extLst>
              <a:ext uri="{FF2B5EF4-FFF2-40B4-BE49-F238E27FC236}">
                <a16:creationId xmlns:a16="http://schemas.microsoft.com/office/drawing/2014/main" id="{9257C2E7-64E3-425B-8146-76BEFFDB44D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563540" y="3129447"/>
            <a:ext cx="1561290" cy="1561290"/>
          </a:xfrm>
          <a:prstGeom prst="rect">
            <a:avLst/>
          </a:prstGeom>
        </p:spPr>
      </p:pic>
      <p:sp>
        <p:nvSpPr>
          <p:cNvPr id="39" name="TextBox 38">
            <a:extLst>
              <a:ext uri="{FF2B5EF4-FFF2-40B4-BE49-F238E27FC236}">
                <a16:creationId xmlns:a16="http://schemas.microsoft.com/office/drawing/2014/main" id="{D6EAB6B6-8554-43C9-8F1D-F7F8524986DA}"/>
              </a:ext>
            </a:extLst>
          </p:cNvPr>
          <p:cNvSpPr txBox="1"/>
          <p:nvPr/>
        </p:nvSpPr>
        <p:spPr>
          <a:xfrm>
            <a:off x="5564510" y="4238346"/>
            <a:ext cx="1559353" cy="461665"/>
          </a:xfrm>
          <a:prstGeom prst="rect">
            <a:avLst/>
          </a:prstGeom>
          <a:noFill/>
        </p:spPr>
        <p:txBody>
          <a:bodyPr wrap="square" rtlCol="0">
            <a:spAutoFit/>
          </a:bodyPr>
          <a:lstStyle/>
          <a:p>
            <a:pPr algn="ctr" defTabSz="914309">
              <a:buClr>
                <a:srgbClr val="000000"/>
              </a:buClr>
            </a:pPr>
            <a:r>
              <a:rPr lang="en-US" sz="2400" b="1" kern="0" cap="small" dirty="0">
                <a:solidFill>
                  <a:srgbClr val="003EAA"/>
                </a:solidFill>
                <a:latin typeface="Brandon Grotesque Bold" panose="020B0803020203060202"/>
                <a:cs typeface="Arial"/>
                <a:sym typeface="Arial"/>
              </a:rPr>
              <a:t>Experts </a:t>
            </a:r>
          </a:p>
        </p:txBody>
      </p:sp>
      <p:sp>
        <p:nvSpPr>
          <p:cNvPr id="40" name="Rectangle: Rounded Corners 39" descr="Research computing:  GeoAI includes AI, ML, DL, HPC, etc.">
            <a:extLst>
              <a:ext uri="{FF2B5EF4-FFF2-40B4-BE49-F238E27FC236}">
                <a16:creationId xmlns:a16="http://schemas.microsoft.com/office/drawing/2014/main" id="{4C00F803-8140-49BA-A183-BA2A425B5D81}"/>
              </a:ext>
            </a:extLst>
          </p:cNvPr>
          <p:cNvSpPr/>
          <p:nvPr/>
        </p:nvSpPr>
        <p:spPr>
          <a:xfrm>
            <a:off x="6747864" y="1853231"/>
            <a:ext cx="2948658" cy="1494648"/>
          </a:xfrm>
          <a:prstGeom prst="roundRect">
            <a:avLst/>
          </a:prstGeom>
          <a:solidFill>
            <a:srgbClr val="1CADE4">
              <a:lumMod val="20000"/>
              <a:lumOff val="80000"/>
            </a:srgbClr>
          </a:solidFill>
          <a:ln w="25400" cap="flat" cmpd="sng" algn="ctr">
            <a:solidFill>
              <a:srgbClr val="1CADE4">
                <a:shade val="50000"/>
              </a:srgbClr>
            </a:solid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41" name="TextBox 40">
            <a:extLst>
              <a:ext uri="{FF2B5EF4-FFF2-40B4-BE49-F238E27FC236}">
                <a16:creationId xmlns:a16="http://schemas.microsoft.com/office/drawing/2014/main" id="{C797CF39-D5FC-4620-8915-B210084081AD}"/>
              </a:ext>
            </a:extLst>
          </p:cNvPr>
          <p:cNvSpPr txBox="1"/>
          <p:nvPr/>
        </p:nvSpPr>
        <p:spPr>
          <a:xfrm>
            <a:off x="6770442" y="2896769"/>
            <a:ext cx="2926080" cy="338554"/>
          </a:xfrm>
          <a:prstGeom prst="rect">
            <a:avLst/>
          </a:prstGeom>
          <a:noFill/>
        </p:spPr>
        <p:txBody>
          <a:bodyPr wrap="square" rtlCol="0">
            <a:spAutoFit/>
          </a:bodyPr>
          <a:lstStyle/>
          <a:p>
            <a:pPr algn="ctr" defTabSz="914309">
              <a:buClr>
                <a:srgbClr val="000000"/>
              </a:buClr>
            </a:pPr>
            <a:r>
              <a:rPr lang="en-US" sz="1600" b="1" kern="0" cap="small" dirty="0">
                <a:solidFill>
                  <a:srgbClr val="003EAA"/>
                </a:solidFill>
                <a:latin typeface="Brandon Grotesque Bold" panose="020B0803020203060202"/>
                <a:cs typeface="Arial"/>
                <a:sym typeface="Arial"/>
              </a:rPr>
              <a:t>Research Computing</a:t>
            </a:r>
          </a:p>
        </p:txBody>
      </p:sp>
      <p:pic>
        <p:nvPicPr>
          <p:cNvPr id="42" name="Graphic 41" descr="Illustrator outline">
            <a:extLst>
              <a:ext uri="{FF2B5EF4-FFF2-40B4-BE49-F238E27FC236}">
                <a16:creationId xmlns:a16="http://schemas.microsoft.com/office/drawing/2014/main" id="{E0DD6B4E-8AE5-41AA-B6A7-823FC185DFB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166292" y="2173006"/>
            <a:ext cx="699752" cy="699752"/>
          </a:xfrm>
          <a:prstGeom prst="rect">
            <a:avLst/>
          </a:prstGeom>
        </p:spPr>
      </p:pic>
      <p:sp>
        <p:nvSpPr>
          <p:cNvPr id="43" name="TextBox 42">
            <a:extLst>
              <a:ext uri="{FF2B5EF4-FFF2-40B4-BE49-F238E27FC236}">
                <a16:creationId xmlns:a16="http://schemas.microsoft.com/office/drawing/2014/main" id="{B941F96F-C510-402A-89BB-1C2C94473440}"/>
              </a:ext>
            </a:extLst>
          </p:cNvPr>
          <p:cNvSpPr txBox="1"/>
          <p:nvPr/>
        </p:nvSpPr>
        <p:spPr>
          <a:xfrm>
            <a:off x="6860591" y="1905917"/>
            <a:ext cx="2363822" cy="307777"/>
          </a:xfrm>
          <a:prstGeom prst="rect">
            <a:avLst/>
          </a:prstGeom>
          <a:noFill/>
        </p:spPr>
        <p:txBody>
          <a:bodyPr wrap="square">
            <a:spAutoFit/>
          </a:bodyPr>
          <a:lstStyle/>
          <a:p>
            <a:pPr defTabSz="914309">
              <a:buClr>
                <a:srgbClr val="000000"/>
              </a:buClr>
            </a:pPr>
            <a:r>
              <a:rPr lang="en-US" sz="1400" kern="0" dirty="0">
                <a:solidFill>
                  <a:srgbClr val="000000"/>
                </a:solidFill>
                <a:latin typeface="Brandon Grotesque Bold" panose="020B0803020203060202"/>
                <a:cs typeface="Arial"/>
                <a:sym typeface="Arial"/>
              </a:rPr>
              <a:t>GeoAI: AI, ML, DL,… HPC</a:t>
            </a:r>
          </a:p>
        </p:txBody>
      </p:sp>
      <p:pic>
        <p:nvPicPr>
          <p:cNvPr id="44" name="Graphic 43" descr="Server outline">
            <a:extLst>
              <a:ext uri="{FF2B5EF4-FFF2-40B4-BE49-F238E27FC236}">
                <a16:creationId xmlns:a16="http://schemas.microsoft.com/office/drawing/2014/main" id="{B470D086-4C78-41CB-B20C-994194841DB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432368" y="2329522"/>
            <a:ext cx="489676" cy="489676"/>
          </a:xfrm>
          <a:prstGeom prst="rect">
            <a:avLst/>
          </a:prstGeom>
        </p:spPr>
      </p:pic>
      <p:pic>
        <p:nvPicPr>
          <p:cNvPr id="45" name="Graphic 44" descr="Syncing cloud outline">
            <a:extLst>
              <a:ext uri="{FF2B5EF4-FFF2-40B4-BE49-F238E27FC236}">
                <a16:creationId xmlns:a16="http://schemas.microsoft.com/office/drawing/2014/main" id="{057DA2F5-3CE4-40F7-889D-7DF6A8574CC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142288" y="2140533"/>
            <a:ext cx="373958" cy="373958"/>
          </a:xfrm>
          <a:prstGeom prst="rect">
            <a:avLst/>
          </a:prstGeom>
        </p:spPr>
      </p:pic>
      <p:sp>
        <p:nvSpPr>
          <p:cNvPr id="46" name="Rectangle: Rounded Corners 45" descr="Results, visualization:  pictures of different graphs">
            <a:extLst>
              <a:ext uri="{FF2B5EF4-FFF2-40B4-BE49-F238E27FC236}">
                <a16:creationId xmlns:a16="http://schemas.microsoft.com/office/drawing/2014/main" id="{A2038C2F-9AA7-4717-8FB5-04F30E8CB806}"/>
              </a:ext>
            </a:extLst>
          </p:cNvPr>
          <p:cNvSpPr/>
          <p:nvPr/>
        </p:nvSpPr>
        <p:spPr>
          <a:xfrm>
            <a:off x="6771842" y="4670499"/>
            <a:ext cx="2926080" cy="1280160"/>
          </a:xfrm>
          <a:prstGeom prst="roundRect">
            <a:avLst/>
          </a:prstGeom>
          <a:solidFill>
            <a:srgbClr val="1CADE4">
              <a:lumMod val="20000"/>
              <a:lumOff val="80000"/>
            </a:srgbClr>
          </a:solidFill>
          <a:ln w="25400" cap="flat" cmpd="sng" algn="ctr">
            <a:solidFill>
              <a:srgbClr val="1CADE4">
                <a:shade val="50000"/>
              </a:srgbClr>
            </a:solidFill>
            <a:prstDash val="solid"/>
          </a:ln>
          <a:effectLst/>
        </p:spPr>
        <p:txBody>
          <a:bodyPr rtlCol="0" anchor="ctr"/>
          <a:lstStyle/>
          <a:p>
            <a:pPr algn="ctr" defTabSz="914309">
              <a:buClr>
                <a:srgbClr val="000000"/>
              </a:buClr>
              <a:defRPr/>
            </a:pPr>
            <a:endParaRPr lang="en-US" sz="1400" kern="0" dirty="0">
              <a:solidFill>
                <a:srgbClr val="FFFFFF"/>
              </a:solidFill>
              <a:latin typeface="Brandon Grotesque Bold" panose="020B0803020203060202"/>
              <a:sym typeface="Arial"/>
            </a:endParaRPr>
          </a:p>
        </p:txBody>
      </p:sp>
      <p:sp>
        <p:nvSpPr>
          <p:cNvPr id="47" name="TextBox 46">
            <a:extLst>
              <a:ext uri="{FF2B5EF4-FFF2-40B4-BE49-F238E27FC236}">
                <a16:creationId xmlns:a16="http://schemas.microsoft.com/office/drawing/2014/main" id="{69F1DA60-1176-43E7-A451-E6AC1B6A54D2}"/>
              </a:ext>
            </a:extLst>
          </p:cNvPr>
          <p:cNvSpPr txBox="1"/>
          <p:nvPr/>
        </p:nvSpPr>
        <p:spPr>
          <a:xfrm>
            <a:off x="6771842" y="5606793"/>
            <a:ext cx="2926080" cy="338554"/>
          </a:xfrm>
          <a:prstGeom prst="rect">
            <a:avLst/>
          </a:prstGeom>
          <a:noFill/>
        </p:spPr>
        <p:txBody>
          <a:bodyPr wrap="square" rtlCol="0">
            <a:spAutoFit/>
          </a:bodyPr>
          <a:lstStyle/>
          <a:p>
            <a:pPr algn="ctr" defTabSz="914309">
              <a:buClr>
                <a:srgbClr val="000000"/>
              </a:buClr>
            </a:pPr>
            <a:r>
              <a:rPr lang="en-US" sz="1600" b="1" kern="0" cap="small" dirty="0">
                <a:solidFill>
                  <a:srgbClr val="003EAA"/>
                </a:solidFill>
                <a:latin typeface="Brandon Grotesque Bold" panose="020B0803020203060202"/>
                <a:cs typeface="Arial"/>
                <a:sym typeface="Arial"/>
              </a:rPr>
              <a:t>Results, Visualization </a:t>
            </a:r>
          </a:p>
        </p:txBody>
      </p:sp>
      <p:sp>
        <p:nvSpPr>
          <p:cNvPr id="48" name="TextBox 47">
            <a:extLst>
              <a:ext uri="{FF2B5EF4-FFF2-40B4-BE49-F238E27FC236}">
                <a16:creationId xmlns:a16="http://schemas.microsoft.com/office/drawing/2014/main" id="{F2B762D9-FCA0-4441-B6C0-39770D5F15DC}"/>
              </a:ext>
            </a:extLst>
          </p:cNvPr>
          <p:cNvSpPr txBox="1"/>
          <p:nvPr/>
        </p:nvSpPr>
        <p:spPr>
          <a:xfrm>
            <a:off x="10147829" y="3408413"/>
            <a:ext cx="1698445" cy="954107"/>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defTabSz="914309">
              <a:defRPr/>
            </a:pPr>
            <a:r>
              <a:rPr lang="en-US" sz="1400" kern="0" cap="small" dirty="0">
                <a:solidFill>
                  <a:srgbClr val="000000"/>
                </a:solidFill>
                <a:latin typeface="Calibri" panose="020F0502020204030204"/>
                <a:ea typeface="+mn-lt"/>
                <a:cs typeface="Calibri" panose="020F0502020204030204"/>
              </a:rPr>
              <a:t>Insights, Visuals, and More Time to Focus on the Research</a:t>
            </a:r>
            <a:endParaRPr lang="en-US" sz="5399" dirty="0">
              <a:solidFill>
                <a:prstClr val="black"/>
              </a:solidFill>
              <a:latin typeface="Calibri" panose="020F0502020204030204"/>
            </a:endParaRPr>
          </a:p>
        </p:txBody>
      </p:sp>
      <p:pic>
        <p:nvPicPr>
          <p:cNvPr id="49" name="Graphic 48" descr="Programmer female outline">
            <a:extLst>
              <a:ext uri="{FF2B5EF4-FFF2-40B4-BE49-F238E27FC236}">
                <a16:creationId xmlns:a16="http://schemas.microsoft.com/office/drawing/2014/main" id="{6E5BDD26-C6CA-467F-9280-D8FA016CB9C9}"/>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761568" y="2066527"/>
            <a:ext cx="740922" cy="740922"/>
          </a:xfrm>
          <a:prstGeom prst="rect">
            <a:avLst/>
          </a:prstGeom>
        </p:spPr>
      </p:pic>
      <p:sp>
        <p:nvSpPr>
          <p:cNvPr id="50" name="TextBox 49">
            <a:extLst>
              <a:ext uri="{FF2B5EF4-FFF2-40B4-BE49-F238E27FC236}">
                <a16:creationId xmlns:a16="http://schemas.microsoft.com/office/drawing/2014/main" id="{E70F867C-FDC4-45E8-8C5D-E712ADEB32D1}"/>
              </a:ext>
            </a:extLst>
          </p:cNvPr>
          <p:cNvSpPr txBox="1"/>
          <p:nvPr/>
        </p:nvSpPr>
        <p:spPr>
          <a:xfrm>
            <a:off x="7453938" y="2679835"/>
            <a:ext cx="399468" cy="215444"/>
          </a:xfrm>
          <a:prstGeom prst="rect">
            <a:avLst/>
          </a:prstGeom>
          <a:noFill/>
        </p:spPr>
        <p:txBody>
          <a:bodyPr wrap="none" rtlCol="0">
            <a:spAutoFit/>
          </a:bodyPr>
          <a:lstStyle/>
          <a:p>
            <a:pPr defTabSz="914309">
              <a:buClr>
                <a:srgbClr val="000000"/>
              </a:buClr>
            </a:pPr>
            <a:r>
              <a:rPr lang="en-US" sz="800" kern="0" dirty="0">
                <a:solidFill>
                  <a:srgbClr val="000000"/>
                </a:solidFill>
                <a:latin typeface="Brandon Grotesque Bold" panose="020B0803020203060202"/>
                <a:cs typeface="Arial"/>
                <a:sym typeface="Arial"/>
              </a:rPr>
              <a:t>Local</a:t>
            </a:r>
          </a:p>
        </p:txBody>
      </p:sp>
      <p:sp>
        <p:nvSpPr>
          <p:cNvPr id="51" name="TextBox 50">
            <a:extLst>
              <a:ext uri="{FF2B5EF4-FFF2-40B4-BE49-F238E27FC236}">
                <a16:creationId xmlns:a16="http://schemas.microsoft.com/office/drawing/2014/main" id="{74E3F1E2-2B74-4C61-B051-379FB9EDF91E}"/>
              </a:ext>
            </a:extLst>
          </p:cNvPr>
          <p:cNvSpPr txBox="1"/>
          <p:nvPr/>
        </p:nvSpPr>
        <p:spPr>
          <a:xfrm>
            <a:off x="7086198" y="2380029"/>
            <a:ext cx="426720" cy="215444"/>
          </a:xfrm>
          <a:prstGeom prst="rect">
            <a:avLst/>
          </a:prstGeom>
          <a:noFill/>
        </p:spPr>
        <p:txBody>
          <a:bodyPr wrap="none" rtlCol="0">
            <a:spAutoFit/>
          </a:bodyPr>
          <a:lstStyle/>
          <a:p>
            <a:pPr defTabSz="914309">
              <a:buClr>
                <a:srgbClr val="000000"/>
              </a:buClr>
            </a:pPr>
            <a:r>
              <a:rPr lang="en-US" sz="800" kern="0" dirty="0">
                <a:solidFill>
                  <a:srgbClr val="000000"/>
                </a:solidFill>
                <a:latin typeface="Brandon Grotesque Bold" panose="020B0803020203060202"/>
                <a:cs typeface="Arial"/>
                <a:sym typeface="Arial"/>
              </a:rPr>
              <a:t>Cloud</a:t>
            </a:r>
          </a:p>
        </p:txBody>
      </p:sp>
      <p:pic>
        <p:nvPicPr>
          <p:cNvPr id="52" name="Graphic 51" descr="Topography Map with solid fill">
            <a:extLst>
              <a:ext uri="{FF2B5EF4-FFF2-40B4-BE49-F238E27FC236}">
                <a16:creationId xmlns:a16="http://schemas.microsoft.com/office/drawing/2014/main" id="{D9B41102-D35A-4C30-A537-0555078D7C3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926522" y="4763244"/>
            <a:ext cx="491329" cy="491329"/>
          </a:xfrm>
          <a:prstGeom prst="rect">
            <a:avLst/>
          </a:prstGeom>
        </p:spPr>
      </p:pic>
      <p:pic>
        <p:nvPicPr>
          <p:cNvPr id="53" name="Graphic 52" descr="Statistics outline">
            <a:extLst>
              <a:ext uri="{FF2B5EF4-FFF2-40B4-BE49-F238E27FC236}">
                <a16:creationId xmlns:a16="http://schemas.microsoft.com/office/drawing/2014/main" id="{11535434-7BE1-401F-BEE1-EC8EE118F15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94025" y="4987550"/>
            <a:ext cx="640080" cy="640080"/>
          </a:xfrm>
          <a:prstGeom prst="rect">
            <a:avLst/>
          </a:prstGeom>
        </p:spPr>
      </p:pic>
      <p:pic>
        <p:nvPicPr>
          <p:cNvPr id="54" name="Graphic 53" descr="Bar chart outline">
            <a:extLst>
              <a:ext uri="{FF2B5EF4-FFF2-40B4-BE49-F238E27FC236}">
                <a16:creationId xmlns:a16="http://schemas.microsoft.com/office/drawing/2014/main" id="{7D3DD725-1C95-42A5-B57E-2AC76CAA4730}"/>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390874" y="4987550"/>
            <a:ext cx="640080" cy="640080"/>
          </a:xfrm>
          <a:prstGeom prst="rect">
            <a:avLst/>
          </a:prstGeom>
        </p:spPr>
      </p:pic>
      <p:pic>
        <p:nvPicPr>
          <p:cNvPr id="55" name="Graphic 54" descr="Database outline">
            <a:extLst>
              <a:ext uri="{FF2B5EF4-FFF2-40B4-BE49-F238E27FC236}">
                <a16:creationId xmlns:a16="http://schemas.microsoft.com/office/drawing/2014/main" id="{D25FAED9-CDD0-4671-84CD-3F957AC7ECEF}"/>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79162" y="4733350"/>
            <a:ext cx="694943" cy="694943"/>
          </a:xfrm>
          <a:prstGeom prst="rect">
            <a:avLst/>
          </a:prstGeom>
        </p:spPr>
      </p:pic>
      <p:pic>
        <p:nvPicPr>
          <p:cNvPr id="56" name="Graphic 55" descr="Document with solid fill">
            <a:extLst>
              <a:ext uri="{FF2B5EF4-FFF2-40B4-BE49-F238E27FC236}">
                <a16:creationId xmlns:a16="http://schemas.microsoft.com/office/drawing/2014/main" id="{BFECE7E8-D55E-4FC6-B510-0BC88F6F0C32}"/>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296991" y="4938278"/>
            <a:ext cx="591557" cy="591557"/>
          </a:xfrm>
          <a:prstGeom prst="rect">
            <a:avLst/>
          </a:prstGeom>
        </p:spPr>
      </p:pic>
      <p:sp>
        <p:nvSpPr>
          <p:cNvPr id="57" name="TextBox 56">
            <a:extLst>
              <a:ext uri="{FF2B5EF4-FFF2-40B4-BE49-F238E27FC236}">
                <a16:creationId xmlns:a16="http://schemas.microsoft.com/office/drawing/2014/main" id="{5D1FF1FB-F0CB-4F81-8694-A09ABAE1BAA6}"/>
              </a:ext>
            </a:extLst>
          </p:cNvPr>
          <p:cNvSpPr txBox="1"/>
          <p:nvPr/>
        </p:nvSpPr>
        <p:spPr>
          <a:xfrm>
            <a:off x="3007683" y="3618560"/>
            <a:ext cx="2967448" cy="523220"/>
          </a:xfrm>
          <a:prstGeom prst="rect">
            <a:avLst/>
          </a:prstGeom>
          <a:noFill/>
        </p:spPr>
        <p:txBody>
          <a:bodyPr wrap="square" rtlCol="0">
            <a:spAutoFit/>
          </a:bodyPr>
          <a:lstStyle/>
          <a:p>
            <a:pPr algn="ctr" defTabSz="914309">
              <a:buClr>
                <a:srgbClr val="000000"/>
              </a:buClr>
            </a:pPr>
            <a:r>
              <a:rPr lang="en-US" sz="2800" b="1" kern="0" cap="all" dirty="0">
                <a:solidFill>
                  <a:srgbClr val="000000"/>
                </a:solidFill>
                <a:latin typeface="Brandon Grotesque Bold" panose="020B0803020203060202"/>
                <a:cs typeface="Arial"/>
                <a:sym typeface="Arial"/>
              </a:rPr>
              <a:t>Data</a:t>
            </a:r>
          </a:p>
        </p:txBody>
      </p:sp>
      <p:sp>
        <p:nvSpPr>
          <p:cNvPr id="58" name="TextBox 57">
            <a:extLst>
              <a:ext uri="{FF2B5EF4-FFF2-40B4-BE49-F238E27FC236}">
                <a16:creationId xmlns:a16="http://schemas.microsoft.com/office/drawing/2014/main" id="{7B542AEB-9CCB-4F1E-B537-64653AA28967}"/>
              </a:ext>
            </a:extLst>
          </p:cNvPr>
          <p:cNvSpPr txBox="1"/>
          <p:nvPr/>
        </p:nvSpPr>
        <p:spPr>
          <a:xfrm>
            <a:off x="6770444" y="3618559"/>
            <a:ext cx="2926079" cy="523220"/>
          </a:xfrm>
          <a:prstGeom prst="rect">
            <a:avLst/>
          </a:prstGeom>
          <a:noFill/>
        </p:spPr>
        <p:txBody>
          <a:bodyPr wrap="square" rtlCol="0">
            <a:spAutoFit/>
          </a:bodyPr>
          <a:lstStyle/>
          <a:p>
            <a:pPr algn="ctr" defTabSz="914309">
              <a:buClr>
                <a:srgbClr val="000000"/>
              </a:buClr>
            </a:pPr>
            <a:r>
              <a:rPr lang="en-US" sz="2800" b="1" kern="0" cap="all" dirty="0">
                <a:solidFill>
                  <a:srgbClr val="000000"/>
                </a:solidFill>
                <a:latin typeface="Brandon Grotesque Bold" panose="020B0803020203060202"/>
                <a:cs typeface="Arial"/>
                <a:sym typeface="Arial"/>
              </a:rPr>
              <a:t>Processing</a:t>
            </a:r>
          </a:p>
        </p:txBody>
      </p:sp>
      <p:sp>
        <p:nvSpPr>
          <p:cNvPr id="19" name="AutoShape 4" descr="https://usc-powerpoint.officeapps.live.com/pods/GetClipboardImage.ashx?Id=a9215710-f14a-49fd-8f65-e09377883b69&amp;DC=PUS9&amp;pkey=4e05f7e2-2fea-45a2-8143-e33fae255cbd&amp;wdwaccluster=PUS9"/>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09"/>
            <a:endParaRPr lang="en-US" sz="5399"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4746E5A3-76C3-E553-435A-10757FF1BE06}"/>
              </a:ext>
            </a:extLst>
          </p:cNvPr>
          <p:cNvSpPr txBox="1"/>
          <p:nvPr/>
        </p:nvSpPr>
        <p:spPr>
          <a:xfrm>
            <a:off x="242542" y="2085800"/>
            <a:ext cx="2480063" cy="707886"/>
          </a:xfrm>
          <a:prstGeom prst="rect">
            <a:avLst/>
          </a:prstGeom>
          <a:noFill/>
        </p:spPr>
        <p:txBody>
          <a:bodyPr wrap="square">
            <a:spAutoFit/>
          </a:bodyPr>
          <a:lstStyle/>
          <a:p>
            <a:pPr defTabSz="914309"/>
            <a:r>
              <a:rPr lang="en-US" sz="2000" b="1" cap="all" dirty="0">
                <a:solidFill>
                  <a:prstClr val="white"/>
                </a:solidFill>
                <a:latin typeface="Calibri" panose="020F0502020204030204"/>
              </a:rPr>
              <a:t>Geospatial Data Analytics Library</a:t>
            </a:r>
          </a:p>
        </p:txBody>
      </p:sp>
      <p:sp>
        <p:nvSpPr>
          <p:cNvPr id="61" name="TextBox 60">
            <a:extLst>
              <a:ext uri="{FF2B5EF4-FFF2-40B4-BE49-F238E27FC236}">
                <a16:creationId xmlns:a16="http://schemas.microsoft.com/office/drawing/2014/main" id="{527C40FA-94FC-0DE7-B736-FCB2A1D63216}"/>
              </a:ext>
            </a:extLst>
          </p:cNvPr>
          <p:cNvSpPr txBox="1"/>
          <p:nvPr/>
        </p:nvSpPr>
        <p:spPr>
          <a:xfrm>
            <a:off x="3862095" y="4675970"/>
            <a:ext cx="1191256" cy="307777"/>
          </a:xfrm>
          <a:prstGeom prst="rect">
            <a:avLst/>
          </a:prstGeom>
          <a:noFill/>
        </p:spPr>
        <p:txBody>
          <a:bodyPr wrap="square">
            <a:spAutoFit/>
          </a:bodyPr>
          <a:lstStyle/>
          <a:p>
            <a:pPr algn="ctr" defTabSz="914309">
              <a:buClr>
                <a:srgbClr val="000000"/>
              </a:buClr>
            </a:pPr>
            <a:r>
              <a:rPr lang="en-US" sz="1400" kern="0" dirty="0">
                <a:solidFill>
                  <a:srgbClr val="000000"/>
                </a:solidFill>
                <a:latin typeface="Brandon Grotesque Bold" panose="020B0803020203060202"/>
                <a:cs typeface="Arial"/>
                <a:sym typeface="Arial"/>
              </a:rPr>
              <a:t>Equipment</a:t>
            </a:r>
          </a:p>
        </p:txBody>
      </p:sp>
      <p:sp>
        <p:nvSpPr>
          <p:cNvPr id="62" name="TextBox 61">
            <a:extLst>
              <a:ext uri="{FF2B5EF4-FFF2-40B4-BE49-F238E27FC236}">
                <a16:creationId xmlns:a16="http://schemas.microsoft.com/office/drawing/2014/main" id="{4912BB6F-F94A-1E44-2E27-180B8D035989}"/>
              </a:ext>
            </a:extLst>
          </p:cNvPr>
          <p:cNvSpPr txBox="1"/>
          <p:nvPr/>
        </p:nvSpPr>
        <p:spPr>
          <a:xfrm>
            <a:off x="2985200" y="3965216"/>
            <a:ext cx="2936354" cy="461665"/>
          </a:xfrm>
          <a:prstGeom prst="rect">
            <a:avLst/>
          </a:prstGeom>
          <a:noFill/>
        </p:spPr>
        <p:txBody>
          <a:bodyPr wrap="square">
            <a:spAutoFit/>
          </a:bodyPr>
          <a:lstStyle/>
          <a:p>
            <a:pPr algn="ctr" defTabSz="914309">
              <a:buClr>
                <a:srgbClr val="000000"/>
              </a:buClr>
            </a:pPr>
            <a:r>
              <a:rPr lang="en-US" sz="1200" kern="0" dirty="0">
                <a:solidFill>
                  <a:srgbClr val="000000"/>
                </a:solidFill>
                <a:latin typeface="Brandon Grotesque Bold" panose="020B0803020203060202"/>
                <a:cs typeface="Arial"/>
                <a:sym typeface="Arial"/>
              </a:rPr>
              <a:t>Connection to </a:t>
            </a:r>
          </a:p>
          <a:p>
            <a:pPr algn="ctr" defTabSz="914309">
              <a:buClr>
                <a:srgbClr val="000000"/>
              </a:buClr>
            </a:pPr>
            <a:r>
              <a:rPr lang="en-US" sz="1200" kern="0" dirty="0">
                <a:solidFill>
                  <a:srgbClr val="000000"/>
                </a:solidFill>
                <a:latin typeface="Brandon Grotesque Bold" panose="020B0803020203060202"/>
                <a:cs typeface="Arial"/>
                <a:sym typeface="Arial"/>
              </a:rPr>
              <a:t>local industry ecosystem</a:t>
            </a:r>
          </a:p>
        </p:txBody>
      </p:sp>
      <p:sp>
        <p:nvSpPr>
          <p:cNvPr id="6" name="Slide Number Placeholder 5">
            <a:extLst>
              <a:ext uri="{FF2B5EF4-FFF2-40B4-BE49-F238E27FC236}">
                <a16:creationId xmlns:a16="http://schemas.microsoft.com/office/drawing/2014/main" id="{045C7B60-5A4C-B991-63D2-20B0365B2863}"/>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17</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760732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8D2A44-A0B7-5441-B9B0-4B4B73F639CE}"/>
              </a:ext>
            </a:extLst>
          </p:cNvPr>
          <p:cNvSpPr>
            <a:spLocks noGrp="1"/>
          </p:cNvSpPr>
          <p:nvPr>
            <p:ph type="title"/>
          </p:nvPr>
        </p:nvSpPr>
        <p:spPr/>
        <p:txBody>
          <a:bodyPr>
            <a:normAutofit/>
          </a:bodyPr>
          <a:lstStyle/>
          <a:p>
            <a:r>
              <a:rPr lang="en-US" sz="3666" b="0" dirty="0">
                <a:solidFill>
                  <a:schemeClr val="tx1"/>
                </a:solidFill>
                <a:latin typeface="Brother 1816" charset="0"/>
              </a:rPr>
              <a:t>After Year 1: Impressive </a:t>
            </a:r>
            <a:r>
              <a:rPr lang="en-US" sz="3666" cap="all" spc="600" dirty="0">
                <a:solidFill>
                  <a:srgbClr val="00A7E1"/>
                </a:solidFill>
                <a:latin typeface="Brother 1816" charset="0"/>
              </a:rPr>
              <a:t>Impact</a:t>
            </a:r>
            <a:endParaRPr lang="en-US" sz="3666" dirty="0">
              <a:latin typeface="Brother 1816" charset="0"/>
            </a:endParaRPr>
          </a:p>
        </p:txBody>
      </p:sp>
      <p:sp>
        <p:nvSpPr>
          <p:cNvPr id="2" name="Date Placeholder 1">
            <a:extLst>
              <a:ext uri="{FF2B5EF4-FFF2-40B4-BE49-F238E27FC236}">
                <a16:creationId xmlns:a16="http://schemas.microsoft.com/office/drawing/2014/main" id="{D8108B59-5209-618F-351A-A01B2E57FCA8}"/>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3" name="Footer Placeholder 2">
            <a:extLst>
              <a:ext uri="{FF2B5EF4-FFF2-40B4-BE49-F238E27FC236}">
                <a16:creationId xmlns:a16="http://schemas.microsoft.com/office/drawing/2014/main" id="{298DC6EA-3B3A-E587-B0F7-763B08293D67}"/>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pic>
        <p:nvPicPr>
          <p:cNvPr id="21" name="Picture 20" descr="A blue screen with white text&#10;&#10;Description automatically generated with low confidence">
            <a:extLst>
              <a:ext uri="{FF2B5EF4-FFF2-40B4-BE49-F238E27FC236}">
                <a16:creationId xmlns:a16="http://schemas.microsoft.com/office/drawing/2014/main" id="{4805D7BC-D3FD-1412-1C09-FB28E6A52108}"/>
              </a:ext>
            </a:extLst>
          </p:cNvPr>
          <p:cNvPicPr>
            <a:picLocks noChangeAspect="1"/>
          </p:cNvPicPr>
          <p:nvPr/>
        </p:nvPicPr>
        <p:blipFill rotWithShape="1">
          <a:blip r:embed="rId2"/>
          <a:srcRect t="6348" b="6348"/>
          <a:stretch/>
        </p:blipFill>
        <p:spPr>
          <a:xfrm>
            <a:off x="1463040" y="1504229"/>
            <a:ext cx="9144000" cy="1494351"/>
          </a:xfrm>
          <a:prstGeom prst="rect">
            <a:avLst/>
          </a:prstGeom>
          <a:effectLst>
            <a:outerShdw blurRad="50800" dist="38100" dir="2700000" algn="tl" rotWithShape="0">
              <a:prstClr val="black">
                <a:alpha val="40000"/>
              </a:prstClr>
            </a:outerShdw>
          </a:effectLst>
        </p:spPr>
      </p:pic>
      <p:pic>
        <p:nvPicPr>
          <p:cNvPr id="23" name="Picture 22" descr="A blue background with white text&#10;&#10;Description automatically generated with low confidence">
            <a:extLst>
              <a:ext uri="{FF2B5EF4-FFF2-40B4-BE49-F238E27FC236}">
                <a16:creationId xmlns:a16="http://schemas.microsoft.com/office/drawing/2014/main" id="{C325BA8C-E0E9-64F6-C052-9AE2E2C57B00}"/>
              </a:ext>
            </a:extLst>
          </p:cNvPr>
          <p:cNvPicPr>
            <a:picLocks noChangeAspect="1"/>
          </p:cNvPicPr>
          <p:nvPr/>
        </p:nvPicPr>
        <p:blipFill rotWithShape="1">
          <a:blip r:embed="rId3"/>
          <a:srcRect t="1840" b="1840"/>
          <a:stretch/>
        </p:blipFill>
        <p:spPr>
          <a:xfrm>
            <a:off x="2193736" y="3072393"/>
            <a:ext cx="9144000" cy="1494352"/>
          </a:xfrm>
          <a:prstGeom prst="rect">
            <a:avLst/>
          </a:prstGeom>
          <a:effectLst>
            <a:outerShdw blurRad="50800" dist="38100" dir="2700000" algn="tl" rotWithShape="0">
              <a:prstClr val="black">
                <a:alpha val="40000"/>
              </a:prstClr>
            </a:outerShdw>
          </a:effectLst>
        </p:spPr>
      </p:pic>
      <p:pic>
        <p:nvPicPr>
          <p:cNvPr id="25" name="Picture 24" descr="A blue background with white text&#10;&#10;Description automatically generated with low confidence">
            <a:extLst>
              <a:ext uri="{FF2B5EF4-FFF2-40B4-BE49-F238E27FC236}">
                <a16:creationId xmlns:a16="http://schemas.microsoft.com/office/drawing/2014/main" id="{681EC658-466E-F4F2-4E1D-F2F74BCAD7EC}"/>
              </a:ext>
            </a:extLst>
          </p:cNvPr>
          <p:cNvPicPr>
            <a:picLocks noChangeAspect="1"/>
          </p:cNvPicPr>
          <p:nvPr/>
        </p:nvPicPr>
        <p:blipFill rotWithShape="1">
          <a:blip r:embed="rId4"/>
          <a:srcRect t="2106" b="2106"/>
          <a:stretch/>
        </p:blipFill>
        <p:spPr>
          <a:xfrm>
            <a:off x="2924432" y="4640560"/>
            <a:ext cx="9144000" cy="1494351"/>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DB7CE91E-CEFB-6BAD-8502-82E2C13FC92E}"/>
              </a:ext>
            </a:extLst>
          </p:cNvPr>
          <p:cNvSpPr>
            <a:spLocks noGrp="1"/>
          </p:cNvSpPr>
          <p:nvPr>
            <p:ph type="sldNum" sz="quarter" idx="12"/>
          </p:nvPr>
        </p:nvSpPr>
        <p:spPr/>
        <p:txBody>
          <a:bodyPr/>
          <a:lstStyle/>
          <a:p>
            <a:pPr defTabSz="914309"/>
            <a:fld id="{EFFE2494-4864-475E-B647-8033A7CA7AE2}" type="slidenum">
              <a:rPr lang="en-US">
                <a:solidFill>
                  <a:prstClr val="black">
                    <a:tint val="75000"/>
                  </a:prstClr>
                </a:solidFill>
                <a:latin typeface="Calibri" panose="020F0502020204030204"/>
              </a:rPr>
              <a:pPr defTabSz="914309"/>
              <a:t>18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948826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5E2233A-1853-DA66-0145-B21F5FD8434E}"/>
              </a:ext>
            </a:extLst>
          </p:cNvPr>
          <p:cNvSpPr/>
          <p:nvPr/>
        </p:nvSpPr>
        <p:spPr>
          <a:xfrm>
            <a:off x="8141031" y="3262913"/>
            <a:ext cx="3017520" cy="1545335"/>
          </a:xfrm>
          <a:prstGeom prst="roundRect">
            <a:avLst/>
          </a:prstGeom>
          <a:solidFill>
            <a:srgbClr val="42BA97"/>
          </a:solidFill>
          <a:ln w="15875" cap="flat" cmpd="sng" algn="ctr">
            <a:solidFill>
              <a:srgbClr val="42BA97">
                <a:shade val="50000"/>
              </a:srgbClr>
            </a:solidFill>
            <a:prstDash val="solid"/>
          </a:ln>
          <a:effectLst/>
        </p:spPr>
        <p:txBody>
          <a:bodyPr lIns="91440" tIns="45720" rIns="91440" bIns="45720" rtlCol="0" anchor="ctr"/>
          <a:lstStyle/>
          <a:p>
            <a:pPr algn="ctr" defTabSz="914309">
              <a:buClr>
                <a:srgbClr val="000000"/>
              </a:buClr>
              <a:defRPr/>
            </a:pPr>
            <a:r>
              <a:rPr lang="en-US" sz="2000" b="1" kern="0" dirty="0">
                <a:solidFill>
                  <a:prstClr val="black"/>
                </a:solidFill>
                <a:latin typeface="Calibri" panose="020F0502020204030204"/>
                <a:cs typeface="Arial"/>
                <a:sym typeface="Arial"/>
              </a:rPr>
              <a:t>Advisory Board</a:t>
            </a:r>
          </a:p>
          <a:p>
            <a:pPr algn="ctr" defTabSz="914309">
              <a:buClr>
                <a:srgbClr val="000000"/>
              </a:buClr>
              <a:defRPr/>
            </a:pPr>
            <a:endParaRPr lang="en-US" sz="1400" kern="0" dirty="0">
              <a:solidFill>
                <a:prstClr val="black"/>
              </a:solidFill>
              <a:latin typeface="Calibri" panose="020F0502020204030204"/>
              <a:cs typeface="Arial"/>
              <a:sym typeface="Arial"/>
            </a:endParaRPr>
          </a:p>
          <a:p>
            <a:pPr algn="ctr" defTabSz="914309">
              <a:buClr>
                <a:srgbClr val="000000"/>
              </a:buClr>
              <a:defRPr/>
            </a:pPr>
            <a:endParaRPr lang="en-US" sz="1400" kern="0" dirty="0">
              <a:solidFill>
                <a:prstClr val="black"/>
              </a:solidFill>
              <a:latin typeface="Calibri" panose="020F0502020204030204"/>
              <a:cs typeface="Arial"/>
              <a:sym typeface="Arial"/>
            </a:endParaRPr>
          </a:p>
          <a:p>
            <a:pPr algn="ctr" defTabSz="914309">
              <a:buClr>
                <a:srgbClr val="000000"/>
              </a:buClr>
              <a:defRPr/>
            </a:pPr>
            <a:r>
              <a:rPr lang="en-US" sz="1400" i="1" kern="0" dirty="0">
                <a:solidFill>
                  <a:prstClr val="black"/>
                </a:solidFill>
                <a:latin typeface="Calibri" panose="020F0502020204030204"/>
                <a:cs typeface="Arial"/>
                <a:sym typeface="Arial"/>
              </a:rPr>
              <a:t>Strategic direction</a:t>
            </a:r>
          </a:p>
          <a:p>
            <a:pPr algn="ctr" defTabSz="914309">
              <a:buClr>
                <a:srgbClr val="000000"/>
              </a:buClr>
              <a:defRPr/>
            </a:pPr>
            <a:r>
              <a:rPr lang="en-US" sz="1400" b="1" kern="0" dirty="0">
                <a:solidFill>
                  <a:prstClr val="black"/>
                </a:solidFill>
                <a:latin typeface="Calibri" panose="020F0502020204030204"/>
                <a:cs typeface="Arial"/>
                <a:sym typeface="Arial"/>
              </a:rPr>
              <a:t>Scientific, Industry, Academic Leaders</a:t>
            </a:r>
          </a:p>
        </p:txBody>
      </p:sp>
      <p:sp>
        <p:nvSpPr>
          <p:cNvPr id="28" name="Rectangle: Rounded Corners 27" descr="Advisory Board:  Strategic direction includes scientific, industry and academic leaders">
            <a:extLst>
              <a:ext uri="{FF2B5EF4-FFF2-40B4-BE49-F238E27FC236}">
                <a16:creationId xmlns:a16="http://schemas.microsoft.com/office/drawing/2014/main" id="{FE355F10-2BDB-3264-2B52-A3B5F96A9CCA}"/>
              </a:ext>
            </a:extLst>
          </p:cNvPr>
          <p:cNvSpPr/>
          <p:nvPr/>
        </p:nvSpPr>
        <p:spPr>
          <a:xfrm>
            <a:off x="328246" y="5467630"/>
            <a:ext cx="11336214" cy="8501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914309"/>
            <a:endParaRPr lang="en-US" dirty="0">
              <a:solidFill>
                <a:prstClr val="black"/>
              </a:solidFill>
              <a:latin typeface="Calibri" panose="020F0502020204030204"/>
            </a:endParaRPr>
          </a:p>
        </p:txBody>
      </p:sp>
      <p:sp>
        <p:nvSpPr>
          <p:cNvPr id="2" name="Title 1">
            <a:extLst>
              <a:ext uri="{FF2B5EF4-FFF2-40B4-BE49-F238E27FC236}">
                <a16:creationId xmlns:a16="http://schemas.microsoft.com/office/drawing/2014/main" id="{5BAA78BF-284D-6047-FFAD-F74DC7672FD0}"/>
              </a:ext>
            </a:extLst>
          </p:cNvPr>
          <p:cNvSpPr>
            <a:spLocks noGrp="1"/>
          </p:cNvSpPr>
          <p:nvPr>
            <p:ph type="title"/>
          </p:nvPr>
        </p:nvSpPr>
        <p:spPr>
          <a:xfrm>
            <a:off x="838200" y="113952"/>
            <a:ext cx="10515600" cy="1325563"/>
          </a:xfrm>
        </p:spPr>
        <p:txBody>
          <a:bodyPr>
            <a:normAutofit/>
          </a:bodyPr>
          <a:lstStyle/>
          <a:p>
            <a:r>
              <a:rPr lang="en-US" sz="3666" b="0" dirty="0">
                <a:solidFill>
                  <a:schemeClr val="tx1"/>
                </a:solidFill>
                <a:latin typeface="Brother 1816" charset="0"/>
              </a:rPr>
              <a:t>Special for Business Managers</a:t>
            </a:r>
            <a:br>
              <a:rPr lang="en-US" sz="3666" b="0" dirty="0">
                <a:solidFill>
                  <a:schemeClr val="tx1"/>
                </a:solidFill>
                <a:latin typeface="Brother 1816" charset="0"/>
              </a:rPr>
            </a:br>
            <a:r>
              <a:rPr lang="en-US" sz="3666" b="0" dirty="0">
                <a:solidFill>
                  <a:schemeClr val="tx1"/>
                </a:solidFill>
                <a:latin typeface="Brother 1816" charset="0"/>
              </a:rPr>
              <a:t>Governance &amp; Leadership Structure</a:t>
            </a:r>
          </a:p>
        </p:txBody>
      </p:sp>
      <p:sp>
        <p:nvSpPr>
          <p:cNvPr id="4" name="Date Placeholder 3">
            <a:extLst>
              <a:ext uri="{FF2B5EF4-FFF2-40B4-BE49-F238E27FC236}">
                <a16:creationId xmlns:a16="http://schemas.microsoft.com/office/drawing/2014/main" id="{884C10E0-5C04-3DD5-1A72-83320D0ED156}"/>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5" name="Footer Placeholder 4">
            <a:extLst>
              <a:ext uri="{FF2B5EF4-FFF2-40B4-BE49-F238E27FC236}">
                <a16:creationId xmlns:a16="http://schemas.microsoft.com/office/drawing/2014/main" id="{ADF9FD87-97F6-F3A3-BBAD-1F2FCB452A3F}"/>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6" name="Slide Number Placeholder 5">
            <a:extLst>
              <a:ext uri="{FF2B5EF4-FFF2-40B4-BE49-F238E27FC236}">
                <a16:creationId xmlns:a16="http://schemas.microsoft.com/office/drawing/2014/main" id="{8AAD2DD0-BE55-E3E3-754D-92AF4969B242}"/>
              </a:ext>
            </a:extLst>
          </p:cNvPr>
          <p:cNvSpPr>
            <a:spLocks noGrp="1"/>
          </p:cNvSpPr>
          <p:nvPr>
            <p:ph type="sldNum" sz="quarter" idx="12"/>
          </p:nvPr>
        </p:nvSpPr>
        <p:spPr/>
        <p:txBody>
          <a:bodyPr/>
          <a:lstStyle/>
          <a:p>
            <a:pPr defTabSz="914309"/>
            <a:fld id="{1C4CC1BF-7DBA-4F59-BDA8-27BA694B05A5}" type="slidenum">
              <a:rPr lang="en-US">
                <a:solidFill>
                  <a:prstClr val="black">
                    <a:tint val="75000"/>
                  </a:prstClr>
                </a:solidFill>
                <a:latin typeface="Calibri" panose="020F0502020204030204"/>
              </a:rPr>
              <a:pPr defTabSz="914309"/>
              <a:t>19</a:t>
            </a:fld>
            <a:endParaRPr lang="en-US" dirty="0">
              <a:solidFill>
                <a:prstClr val="black">
                  <a:tint val="75000"/>
                </a:prstClr>
              </a:solidFill>
              <a:latin typeface="Calibri" panose="020F0502020204030204"/>
            </a:endParaRPr>
          </a:p>
        </p:txBody>
      </p:sp>
      <p:sp>
        <p:nvSpPr>
          <p:cNvPr id="8" name="Flowchart: Off-page Connector 7">
            <a:extLst>
              <a:ext uri="{FF2B5EF4-FFF2-40B4-BE49-F238E27FC236}">
                <a16:creationId xmlns:a16="http://schemas.microsoft.com/office/drawing/2014/main" id="{2B47A7FA-E7F1-E4C9-30E2-45B0A75A3EC9}"/>
              </a:ext>
            </a:extLst>
          </p:cNvPr>
          <p:cNvSpPr/>
          <p:nvPr/>
        </p:nvSpPr>
        <p:spPr>
          <a:xfrm>
            <a:off x="4958844" y="4815827"/>
            <a:ext cx="2190630" cy="640080"/>
          </a:xfrm>
          <a:prstGeom prst="flowChartOffpageConnector">
            <a:avLst/>
          </a:prstGeom>
          <a:solidFill>
            <a:schemeClr val="accent2"/>
          </a:solidFill>
          <a:ln w="15875" cap="flat" cmpd="sng" algn="ctr">
            <a:noFill/>
            <a:prstDash val="solid"/>
          </a:ln>
          <a:effectLst/>
        </p:spPr>
        <p:txBody>
          <a:bodyPr lIns="91440" tIns="45720" rIns="91440" bIns="45720" rtlCol="0" anchor="ctr"/>
          <a:lstStyle/>
          <a:p>
            <a:pPr algn="ctr" defTabSz="914309">
              <a:buClr>
                <a:srgbClr val="000000"/>
              </a:buClr>
              <a:defRPr/>
            </a:pPr>
            <a:r>
              <a:rPr lang="en-US" sz="1400" b="1" kern="0" dirty="0">
                <a:latin typeface="Calibri" panose="020F0502020204030204"/>
                <a:cs typeface="Arial"/>
                <a:sym typeface="Arial"/>
              </a:rPr>
              <a:t>Business and Administration</a:t>
            </a:r>
          </a:p>
        </p:txBody>
      </p:sp>
      <p:cxnSp>
        <p:nvCxnSpPr>
          <p:cNvPr id="9" name="Straight Arrow Connector 8">
            <a:extLst>
              <a:ext uri="{FF2B5EF4-FFF2-40B4-BE49-F238E27FC236}">
                <a16:creationId xmlns:a16="http://schemas.microsoft.com/office/drawing/2014/main" id="{A8CC7416-5676-C7EE-D28F-28A64F2AD8D5}"/>
              </a:ext>
              <a:ext uri="{C183D7F6-B498-43B3-948B-1728B52AA6E4}">
                <adec:decorative xmlns:adec="http://schemas.microsoft.com/office/drawing/2017/decorative" val="1"/>
              </a:ext>
            </a:extLst>
          </p:cNvPr>
          <p:cNvCxnSpPr>
            <a:cxnSpLocks/>
          </p:cNvCxnSpPr>
          <p:nvPr/>
        </p:nvCxnSpPr>
        <p:spPr>
          <a:xfrm flipV="1">
            <a:off x="5964667" y="2879404"/>
            <a:ext cx="0" cy="383509"/>
          </a:xfrm>
          <a:prstGeom prst="straightConnector1">
            <a:avLst/>
          </a:prstGeom>
          <a:noFill/>
          <a:ln w="15875" cap="flat" cmpd="sng" algn="ctr">
            <a:solidFill>
              <a:sysClr val="windowText" lastClr="000000"/>
            </a:solidFill>
            <a:prstDash val="solid"/>
          </a:ln>
          <a:effectLst/>
        </p:spPr>
      </p:cxnSp>
      <p:cxnSp>
        <p:nvCxnSpPr>
          <p:cNvPr id="10" name="Straight Arrow Connector 9">
            <a:extLst>
              <a:ext uri="{FF2B5EF4-FFF2-40B4-BE49-F238E27FC236}">
                <a16:creationId xmlns:a16="http://schemas.microsoft.com/office/drawing/2014/main" id="{2731F46F-EB7F-6F96-B756-1AABC3D75872}"/>
              </a:ext>
              <a:ext uri="{C183D7F6-B498-43B3-948B-1728B52AA6E4}">
                <adec:decorative xmlns:adec="http://schemas.microsoft.com/office/drawing/2017/decorative" val="1"/>
              </a:ext>
            </a:extLst>
          </p:cNvPr>
          <p:cNvCxnSpPr>
            <a:cxnSpLocks/>
            <a:stCxn id="14" idx="1"/>
          </p:cNvCxnSpPr>
          <p:nvPr/>
        </p:nvCxnSpPr>
        <p:spPr>
          <a:xfrm flipH="1">
            <a:off x="3855720" y="4037437"/>
            <a:ext cx="633896" cy="0"/>
          </a:xfrm>
          <a:prstGeom prst="straightConnector1">
            <a:avLst/>
          </a:prstGeom>
          <a:noFill/>
          <a:ln w="15875" cap="flat" cmpd="sng" algn="ctr">
            <a:solidFill>
              <a:sysClr val="windowText" lastClr="000000"/>
            </a:solidFill>
            <a:prstDash val="solid"/>
          </a:ln>
          <a:effectLst/>
        </p:spPr>
      </p:cxnSp>
      <p:sp>
        <p:nvSpPr>
          <p:cNvPr id="11" name="Rectangle: Rounded Corners 10">
            <a:extLst>
              <a:ext uri="{FF2B5EF4-FFF2-40B4-BE49-F238E27FC236}">
                <a16:creationId xmlns:a16="http://schemas.microsoft.com/office/drawing/2014/main" id="{4355FF21-4658-BBCF-C28D-7AF14CD00277}"/>
              </a:ext>
            </a:extLst>
          </p:cNvPr>
          <p:cNvSpPr/>
          <p:nvPr/>
        </p:nvSpPr>
        <p:spPr>
          <a:xfrm>
            <a:off x="4455907" y="1439972"/>
            <a:ext cx="3017520" cy="1554480"/>
          </a:xfrm>
          <a:prstGeom prst="roundRect">
            <a:avLst/>
          </a:prstGeom>
          <a:solidFill>
            <a:srgbClr val="B87AE6"/>
          </a:solidFill>
          <a:ln w="15875" cap="flat" cmpd="sng" algn="ctr">
            <a:solidFill>
              <a:srgbClr val="7030A0"/>
            </a:solidFill>
            <a:prstDash val="solid"/>
          </a:ln>
          <a:effectLst/>
        </p:spPr>
        <p:txBody>
          <a:bodyPr lIns="91440" tIns="45720" rIns="91440" bIns="45720" rtlCol="0" anchor="ctr"/>
          <a:lstStyle/>
          <a:p>
            <a:pPr algn="ctr" defTabSz="914309">
              <a:buClr>
                <a:srgbClr val="000000"/>
              </a:buClr>
              <a:defRPr/>
            </a:pPr>
            <a:r>
              <a:rPr lang="en-US" sz="2000" b="1" kern="0" dirty="0">
                <a:solidFill>
                  <a:prstClr val="black"/>
                </a:solidFill>
                <a:latin typeface="Calibri" panose="020F0502020204030204"/>
                <a:cs typeface="Arial"/>
                <a:sym typeface="Arial"/>
              </a:rPr>
              <a:t>Governance Council </a:t>
            </a:r>
            <a:endParaRPr lang="en-US" sz="2000" kern="0" dirty="0">
              <a:solidFill>
                <a:prstClr val="black"/>
              </a:solidFill>
              <a:latin typeface="Calibri" panose="020F0502020204030204"/>
              <a:cs typeface="Arial"/>
              <a:sym typeface="Arial"/>
            </a:endParaRPr>
          </a:p>
          <a:p>
            <a:pPr algn="ctr" defTabSz="914309">
              <a:buClr>
                <a:srgbClr val="000000"/>
              </a:buClr>
              <a:defRPr/>
            </a:pPr>
            <a:r>
              <a:rPr lang="en-US" sz="1400" i="1" kern="0" dirty="0">
                <a:solidFill>
                  <a:prstClr val="black"/>
                </a:solidFill>
                <a:latin typeface="Calibri" panose="020F0502020204030204"/>
                <a:cs typeface="Arial"/>
                <a:sym typeface="Arial"/>
              </a:rPr>
              <a:t>Monitors activities; Approves strategic direction; Approves funding allocations; Provides oversight to into initiatives</a:t>
            </a:r>
          </a:p>
          <a:p>
            <a:pPr algn="ctr" defTabSz="914309">
              <a:buClr>
                <a:srgbClr val="000000"/>
              </a:buClr>
              <a:defRPr/>
            </a:pPr>
            <a:r>
              <a:rPr lang="en-US" sz="1400" b="1" kern="0" dirty="0">
                <a:solidFill>
                  <a:prstClr val="black"/>
                </a:solidFill>
                <a:latin typeface="Calibri" panose="020F0502020204030204"/>
                <a:cs typeface="Arial"/>
                <a:sym typeface="Arial"/>
              </a:rPr>
              <a:t>Multi-Institution Senior Leadership</a:t>
            </a:r>
          </a:p>
        </p:txBody>
      </p:sp>
      <p:cxnSp>
        <p:nvCxnSpPr>
          <p:cNvPr id="12" name="Straight Arrow Connector 11">
            <a:extLst>
              <a:ext uri="{FF2B5EF4-FFF2-40B4-BE49-F238E27FC236}">
                <a16:creationId xmlns:a16="http://schemas.microsoft.com/office/drawing/2014/main" id="{4BA81AAB-2C21-27FE-179F-D9D627D44BDA}"/>
              </a:ext>
              <a:ext uri="{C183D7F6-B498-43B3-948B-1728B52AA6E4}">
                <adec:decorative xmlns:adec="http://schemas.microsoft.com/office/drawing/2017/decorative" val="1"/>
              </a:ext>
            </a:extLst>
          </p:cNvPr>
          <p:cNvCxnSpPr>
            <a:cxnSpLocks/>
            <a:stCxn id="13" idx="1"/>
            <a:endCxn id="14" idx="3"/>
          </p:cNvCxnSpPr>
          <p:nvPr/>
        </p:nvCxnSpPr>
        <p:spPr>
          <a:xfrm flipH="1">
            <a:off x="7507137" y="4035581"/>
            <a:ext cx="633895" cy="1857"/>
          </a:xfrm>
          <a:prstGeom prst="straightConnector1">
            <a:avLst/>
          </a:prstGeom>
          <a:noFill/>
          <a:ln w="15875" cap="flat" cmpd="sng" algn="ctr">
            <a:solidFill>
              <a:sysClr val="windowText" lastClr="000000"/>
            </a:solidFill>
            <a:prstDash val="solid"/>
          </a:ln>
          <a:effectLst/>
        </p:spPr>
      </p:cxnSp>
      <p:sp>
        <p:nvSpPr>
          <p:cNvPr id="14" name="Rectangle: Rounded Corners 13">
            <a:extLst>
              <a:ext uri="{FF2B5EF4-FFF2-40B4-BE49-F238E27FC236}">
                <a16:creationId xmlns:a16="http://schemas.microsoft.com/office/drawing/2014/main" id="{B42C3C01-8290-F5F6-CF30-32D1113DF8C1}"/>
              </a:ext>
            </a:extLst>
          </p:cNvPr>
          <p:cNvSpPr/>
          <p:nvPr/>
        </p:nvSpPr>
        <p:spPr>
          <a:xfrm>
            <a:off x="4489616" y="3262912"/>
            <a:ext cx="3017520" cy="1549050"/>
          </a:xfrm>
          <a:prstGeom prst="roundRect">
            <a:avLst/>
          </a:prstGeom>
          <a:solidFill>
            <a:srgbClr val="1CADE4"/>
          </a:solidFill>
          <a:ln w="15875" cap="flat" cmpd="sng" algn="ctr">
            <a:solidFill>
              <a:srgbClr val="1CADE4">
                <a:shade val="50000"/>
              </a:srgbClr>
            </a:solidFill>
            <a:prstDash val="solid"/>
          </a:ln>
          <a:effectLst/>
        </p:spPr>
        <p:txBody>
          <a:bodyPr lIns="91440" tIns="45720" rIns="91440" bIns="45720" rtlCol="0" anchor="ctr"/>
          <a:lstStyle/>
          <a:p>
            <a:pPr algn="ctr" defTabSz="914309">
              <a:buClr>
                <a:srgbClr val="000000"/>
              </a:buClr>
              <a:defRPr/>
            </a:pPr>
            <a:r>
              <a:rPr lang="en-US" sz="2000" b="1" kern="0" dirty="0">
                <a:solidFill>
                  <a:prstClr val="black"/>
                </a:solidFill>
                <a:latin typeface="Calibri" panose="020F0502020204030204"/>
                <a:cs typeface="Arial"/>
                <a:sym typeface="Arial"/>
              </a:rPr>
              <a:t>Institute Leadership</a:t>
            </a:r>
          </a:p>
          <a:p>
            <a:pPr algn="ctr" defTabSz="914309">
              <a:buClr>
                <a:srgbClr val="000000"/>
              </a:buClr>
              <a:defRPr/>
            </a:pPr>
            <a:endParaRPr lang="en-US" sz="1400" i="1" kern="0" dirty="0">
              <a:solidFill>
                <a:prstClr val="black"/>
              </a:solidFill>
              <a:latin typeface="Calibri" panose="020F0502020204030204"/>
              <a:cs typeface="Arial"/>
              <a:sym typeface="Arial"/>
            </a:endParaRPr>
          </a:p>
          <a:p>
            <a:pPr algn="ctr" defTabSz="914309">
              <a:buClr>
                <a:srgbClr val="000000"/>
              </a:buClr>
              <a:defRPr/>
            </a:pPr>
            <a:r>
              <a:rPr lang="en-US" sz="1400" i="1" kern="0" dirty="0">
                <a:solidFill>
                  <a:prstClr val="black"/>
                </a:solidFill>
                <a:latin typeface="Calibri" panose="020F0502020204030204"/>
                <a:cs typeface="Arial"/>
                <a:sym typeface="Arial"/>
              </a:rPr>
              <a:t>Daily operation</a:t>
            </a:r>
          </a:p>
          <a:p>
            <a:pPr algn="ctr" defTabSz="914309">
              <a:buClr>
                <a:srgbClr val="000000"/>
              </a:buClr>
              <a:defRPr/>
            </a:pPr>
            <a:r>
              <a:rPr lang="en-US" sz="1400" b="1" i="1" kern="0" dirty="0">
                <a:solidFill>
                  <a:prstClr val="black"/>
                </a:solidFill>
                <a:latin typeface="Calibri" panose="020F0502020204030204"/>
                <a:cs typeface="Arial"/>
                <a:sym typeface="Arial"/>
              </a:rPr>
              <a:t>Direct</a:t>
            </a:r>
            <a:r>
              <a:rPr lang="en-US" sz="1400" b="1" kern="0" dirty="0">
                <a:solidFill>
                  <a:prstClr val="black"/>
                </a:solidFill>
                <a:latin typeface="Calibri" panose="020F0502020204030204"/>
                <a:cs typeface="Arial"/>
                <a:sym typeface="Arial"/>
              </a:rPr>
              <a:t>or, Associate Directors,</a:t>
            </a:r>
          </a:p>
          <a:p>
            <a:pPr algn="ctr" defTabSz="914309">
              <a:buClr>
                <a:srgbClr val="000000"/>
              </a:buClr>
              <a:defRPr/>
            </a:pPr>
            <a:r>
              <a:rPr lang="en-US" sz="1400" b="1" kern="0" dirty="0">
                <a:solidFill>
                  <a:prstClr val="black"/>
                </a:solidFill>
                <a:latin typeface="Calibri" panose="020F0502020204030204"/>
                <a:cs typeface="Arial"/>
                <a:sym typeface="Arial"/>
              </a:rPr>
              <a:t>Data Team, Staff</a:t>
            </a:r>
            <a:endParaRPr lang="en-US" sz="1600" b="1" kern="0" dirty="0">
              <a:solidFill>
                <a:prstClr val="black"/>
              </a:solidFill>
              <a:latin typeface="Calibri" panose="020F0502020204030204"/>
              <a:cs typeface="Arial"/>
              <a:sym typeface="Arial"/>
            </a:endParaRPr>
          </a:p>
        </p:txBody>
      </p:sp>
      <p:cxnSp>
        <p:nvCxnSpPr>
          <p:cNvPr id="15" name="Straight Arrow Connector 14">
            <a:extLst>
              <a:ext uri="{FF2B5EF4-FFF2-40B4-BE49-F238E27FC236}">
                <a16:creationId xmlns:a16="http://schemas.microsoft.com/office/drawing/2014/main" id="{4744DACC-3D3E-72DD-872E-235C9A1D50D4}"/>
              </a:ext>
              <a:ext uri="{C183D7F6-B498-43B3-948B-1728B52AA6E4}">
                <adec:decorative xmlns:adec="http://schemas.microsoft.com/office/drawing/2017/decorative" val="1"/>
              </a:ext>
            </a:extLst>
          </p:cNvPr>
          <p:cNvCxnSpPr>
            <a:cxnSpLocks/>
          </p:cNvCxnSpPr>
          <p:nvPr/>
        </p:nvCxnSpPr>
        <p:spPr>
          <a:xfrm>
            <a:off x="2346960" y="4297266"/>
            <a:ext cx="0" cy="976264"/>
          </a:xfrm>
          <a:prstGeom prst="straightConnector1">
            <a:avLst/>
          </a:prstGeom>
          <a:noFill/>
          <a:ln w="15875" cap="flat" cmpd="sng" algn="ctr">
            <a:solidFill>
              <a:sysClr val="windowText" lastClr="000000"/>
            </a:solidFill>
            <a:prstDash val="solid"/>
          </a:ln>
          <a:effectLst/>
        </p:spPr>
      </p:cxnSp>
      <p:sp>
        <p:nvSpPr>
          <p:cNvPr id="16" name="Rectangle: Rounded Corners 15">
            <a:extLst>
              <a:ext uri="{FF2B5EF4-FFF2-40B4-BE49-F238E27FC236}">
                <a16:creationId xmlns:a16="http://schemas.microsoft.com/office/drawing/2014/main" id="{D463DE48-F999-EA4F-7B4B-C31C6CCB6CB0}"/>
              </a:ext>
            </a:extLst>
          </p:cNvPr>
          <p:cNvSpPr/>
          <p:nvPr/>
        </p:nvSpPr>
        <p:spPr>
          <a:xfrm>
            <a:off x="1481987" y="4901384"/>
            <a:ext cx="1729946" cy="457200"/>
          </a:xfrm>
          <a:prstGeom prst="roundRect">
            <a:avLst/>
          </a:prstGeom>
          <a:solidFill>
            <a:srgbClr val="FFF3CD"/>
          </a:solidFill>
          <a:ln w="15875" cap="flat" cmpd="sng" algn="ctr">
            <a:solidFill>
              <a:srgbClr val="FFD961"/>
            </a:solidFill>
            <a:prstDash val="solid"/>
          </a:ln>
          <a:effectLst/>
        </p:spPr>
        <p:txBody>
          <a:bodyPr lIns="91440" tIns="45720" rIns="91440" bIns="45720" rtlCol="0" anchor="ctr"/>
          <a:lstStyle/>
          <a:p>
            <a:pPr algn="ctr" defTabSz="914309">
              <a:buClr>
                <a:srgbClr val="000000"/>
              </a:buClr>
              <a:defRPr/>
            </a:pPr>
            <a:r>
              <a:rPr lang="en-US" sz="1400" b="1" kern="0" dirty="0">
                <a:solidFill>
                  <a:prstClr val="black"/>
                </a:solidFill>
                <a:latin typeface="Calibri" panose="020F0502020204030204"/>
                <a:cs typeface="Arial"/>
                <a:sym typeface="Arial"/>
              </a:rPr>
              <a:t>External Reviewer Pool</a:t>
            </a:r>
            <a:endParaRPr lang="en-US" sz="1400" kern="0" dirty="0">
              <a:solidFill>
                <a:prstClr val="black"/>
              </a:solidFill>
              <a:latin typeface="Calibri" panose="020F0502020204030204"/>
              <a:cs typeface="Arial"/>
              <a:sym typeface="Arial"/>
            </a:endParaRPr>
          </a:p>
        </p:txBody>
      </p:sp>
      <p:sp>
        <p:nvSpPr>
          <p:cNvPr id="17" name="Rectangle: Rounded Corners 16">
            <a:extLst>
              <a:ext uri="{FF2B5EF4-FFF2-40B4-BE49-F238E27FC236}">
                <a16:creationId xmlns:a16="http://schemas.microsoft.com/office/drawing/2014/main" id="{2203D4AF-6C36-A759-E186-11FF7446487A}"/>
              </a:ext>
            </a:extLst>
          </p:cNvPr>
          <p:cNvSpPr/>
          <p:nvPr/>
        </p:nvSpPr>
        <p:spPr>
          <a:xfrm>
            <a:off x="838200" y="3262912"/>
            <a:ext cx="3017520" cy="1545336"/>
          </a:xfrm>
          <a:prstGeom prst="roundRect">
            <a:avLst/>
          </a:prstGeom>
          <a:solidFill>
            <a:srgbClr val="FFD961"/>
          </a:solidFill>
          <a:ln w="15875" cap="flat" cmpd="sng" algn="ctr">
            <a:solidFill>
              <a:srgbClr val="CC9B00"/>
            </a:solidFill>
            <a:prstDash val="solid"/>
          </a:ln>
          <a:effectLst/>
        </p:spPr>
        <p:txBody>
          <a:bodyPr lIns="91440" tIns="45720" rIns="91440" bIns="45720" rtlCol="0" anchor="ctr"/>
          <a:lstStyle/>
          <a:p>
            <a:pPr algn="ctr" defTabSz="914309">
              <a:buClr>
                <a:srgbClr val="000000"/>
              </a:buClr>
              <a:defRPr/>
            </a:pPr>
            <a:r>
              <a:rPr lang="en-US" sz="2000" b="1" kern="0" dirty="0">
                <a:solidFill>
                  <a:prstClr val="black"/>
                </a:solidFill>
                <a:latin typeface="Calibri" panose="020F0502020204030204"/>
                <a:cs typeface="Arial"/>
                <a:sym typeface="Arial"/>
              </a:rPr>
              <a:t>Research Council </a:t>
            </a:r>
            <a:endParaRPr lang="en-US" sz="2000" kern="0" dirty="0">
              <a:solidFill>
                <a:prstClr val="black"/>
              </a:solidFill>
              <a:latin typeface="Calibri" panose="020F0502020204030204"/>
              <a:cs typeface="Arial"/>
              <a:sym typeface="Arial"/>
            </a:endParaRPr>
          </a:p>
          <a:p>
            <a:pPr algn="ctr" defTabSz="914309">
              <a:buClr>
                <a:srgbClr val="000000"/>
              </a:buClr>
              <a:defRPr/>
            </a:pPr>
            <a:r>
              <a:rPr lang="en-US" sz="1400" i="1" kern="0" dirty="0">
                <a:solidFill>
                  <a:prstClr val="black"/>
                </a:solidFill>
                <a:latin typeface="Calibri" panose="020F0502020204030204"/>
                <a:cs typeface="Arial"/>
                <a:sym typeface="Arial"/>
              </a:rPr>
              <a:t>Develops funding mechanisms; Provides review of funding opportunities</a:t>
            </a:r>
          </a:p>
          <a:p>
            <a:pPr algn="ctr" defTabSz="914309">
              <a:buClr>
                <a:srgbClr val="000000"/>
              </a:buClr>
              <a:defRPr/>
            </a:pPr>
            <a:r>
              <a:rPr lang="en-US" sz="1400" b="1" kern="0" dirty="0">
                <a:solidFill>
                  <a:prstClr val="black"/>
                </a:solidFill>
                <a:latin typeface="Calibri" panose="020F0502020204030204"/>
                <a:cs typeface="Arial"/>
                <a:sym typeface="Arial"/>
              </a:rPr>
              <a:t>Multi-Institution Scientific Leadership</a:t>
            </a:r>
          </a:p>
        </p:txBody>
      </p:sp>
      <p:sp>
        <p:nvSpPr>
          <p:cNvPr id="19" name="TextBox 18">
            <a:extLst>
              <a:ext uri="{FF2B5EF4-FFF2-40B4-BE49-F238E27FC236}">
                <a16:creationId xmlns:a16="http://schemas.microsoft.com/office/drawing/2014/main" id="{11874919-8FC0-F3C6-71F0-DE970625DCE6}"/>
              </a:ext>
            </a:extLst>
          </p:cNvPr>
          <p:cNvSpPr txBox="1"/>
          <p:nvPr/>
        </p:nvSpPr>
        <p:spPr>
          <a:xfrm>
            <a:off x="7942656" y="2854582"/>
            <a:ext cx="1516762" cy="307777"/>
          </a:xfrm>
          <a:prstGeom prst="rect">
            <a:avLst/>
          </a:prstGeom>
          <a:noFill/>
        </p:spPr>
        <p:txBody>
          <a:bodyPr wrap="none" rtlCol="0">
            <a:spAutoFit/>
          </a:bodyPr>
          <a:lstStyle/>
          <a:p>
            <a:pPr defTabSz="914309">
              <a:defRPr/>
            </a:pPr>
            <a:r>
              <a:rPr lang="en-US" sz="1400" kern="0" dirty="0">
                <a:solidFill>
                  <a:srgbClr val="00B050"/>
                </a:solidFill>
                <a:latin typeface="Calibri" panose="020F0502020204030204"/>
              </a:rPr>
              <a:t>Still being formed </a:t>
            </a:r>
          </a:p>
        </p:txBody>
      </p:sp>
      <p:sp>
        <p:nvSpPr>
          <p:cNvPr id="18" name="Rectangle 17">
            <a:extLst>
              <a:ext uri="{FF2B5EF4-FFF2-40B4-BE49-F238E27FC236}">
                <a16:creationId xmlns:a16="http://schemas.microsoft.com/office/drawing/2014/main" id="{645C5AD7-133A-0302-B731-28467C831268}"/>
              </a:ext>
              <a:ext uri="{C183D7F6-B498-43B3-948B-1728B52AA6E4}">
                <adec:decorative xmlns:adec="http://schemas.microsoft.com/office/drawing/2017/decorative" val="1"/>
              </a:ext>
            </a:extLst>
          </p:cNvPr>
          <p:cNvSpPr/>
          <p:nvPr/>
        </p:nvSpPr>
        <p:spPr>
          <a:xfrm>
            <a:off x="7976364" y="3080420"/>
            <a:ext cx="3415228" cy="1873405"/>
          </a:xfrm>
          <a:prstGeom prst="rect">
            <a:avLst/>
          </a:prstGeom>
          <a:solidFill>
            <a:sysClr val="window" lastClr="FFFFFF">
              <a:alpha val="70000"/>
            </a:sysClr>
          </a:solidFill>
          <a:ln w="19050" cap="flat" cmpd="sng" algn="ctr">
            <a:solidFill>
              <a:srgbClr val="00B050"/>
            </a:solidFill>
            <a:prstDash val="dash"/>
          </a:ln>
          <a:effectLst/>
        </p:spPr>
        <p:txBody>
          <a:bodyPr rtlCol="0" anchor="ctr"/>
          <a:lstStyle/>
          <a:p>
            <a:pPr algn="ctr" defTabSz="914309">
              <a:defRPr/>
            </a:pPr>
            <a:endParaRPr lang="en-US" sz="2000" kern="0"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40AD6883-CA26-661A-06BD-E11EE3F70564}"/>
              </a:ext>
            </a:extLst>
          </p:cNvPr>
          <p:cNvSpPr txBox="1"/>
          <p:nvPr/>
        </p:nvSpPr>
        <p:spPr>
          <a:xfrm>
            <a:off x="838201" y="1563461"/>
            <a:ext cx="2602523" cy="461665"/>
          </a:xfrm>
          <a:prstGeom prst="rect">
            <a:avLst/>
          </a:prstGeom>
          <a:noFill/>
        </p:spPr>
        <p:txBody>
          <a:bodyPr wrap="square" rtlCol="0">
            <a:spAutoFit/>
          </a:bodyPr>
          <a:lstStyle/>
          <a:p>
            <a:pPr defTabSz="914309"/>
            <a:r>
              <a:rPr lang="en-US" sz="1200" b="1" dirty="0">
                <a:solidFill>
                  <a:prstClr val="black"/>
                </a:solidFill>
                <a:latin typeface="Calibri" panose="020F0502020204030204"/>
              </a:rPr>
              <a:t>Note: </a:t>
            </a:r>
            <a:r>
              <a:rPr lang="en-US" sz="1200" dirty="0">
                <a:solidFill>
                  <a:prstClr val="black"/>
                </a:solidFill>
                <a:latin typeface="Calibri" panose="020F0502020204030204"/>
              </a:rPr>
              <a:t>GC, RC members are TGI ambassadors within their institutions</a:t>
            </a:r>
          </a:p>
        </p:txBody>
      </p:sp>
      <p:pic>
        <p:nvPicPr>
          <p:cNvPr id="20" name="Picture 2" descr="UMSL">
            <a:extLst>
              <a:ext uri="{FF2B5EF4-FFF2-40B4-BE49-F238E27FC236}">
                <a16:creationId xmlns:a16="http://schemas.microsoft.com/office/drawing/2014/main" id="{96DB55F6-2854-487A-FC45-86B50577B6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2245" y="5670092"/>
            <a:ext cx="772849" cy="4611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MIzzou">
            <a:extLst>
              <a:ext uri="{FF2B5EF4-FFF2-40B4-BE49-F238E27FC236}">
                <a16:creationId xmlns:a16="http://schemas.microsoft.com/office/drawing/2014/main" id="{0C0445D3-3505-46A1-6DF3-37667DA583C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7653" y="5676945"/>
            <a:ext cx="1371770" cy="4474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Missouri S&amp;T logo">
            <a:extLst>
              <a:ext uri="{FF2B5EF4-FFF2-40B4-BE49-F238E27FC236}">
                <a16:creationId xmlns:a16="http://schemas.microsoft.com/office/drawing/2014/main" id="{2DDA1E26-88C2-BAE9-7959-65BE8EF857E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084141" y="5607520"/>
            <a:ext cx="721580" cy="586284"/>
          </a:xfrm>
          <a:prstGeom prst="rect">
            <a:avLst/>
          </a:prstGeom>
        </p:spPr>
      </p:pic>
      <p:pic>
        <p:nvPicPr>
          <p:cNvPr id="23" name="Picture 6" descr="UICU">
            <a:extLst>
              <a:ext uri="{FF2B5EF4-FFF2-40B4-BE49-F238E27FC236}">
                <a16:creationId xmlns:a16="http://schemas.microsoft.com/office/drawing/2014/main" id="{BBE0B727-F527-9BD8-5949-0D504E6DDAC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1848" y="5738876"/>
            <a:ext cx="1245639" cy="3235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LU logo">
            <a:extLst>
              <a:ext uri="{FF2B5EF4-FFF2-40B4-BE49-F238E27FC236}">
                <a16:creationId xmlns:a16="http://schemas.microsoft.com/office/drawing/2014/main" id="{05B28D5F-5F8A-7014-72DB-B0D15B890EA5}"/>
              </a:ext>
            </a:extLst>
          </p:cNvPr>
          <p:cNvPicPr>
            <a:picLocks noChangeAspect="1"/>
          </p:cNvPicPr>
          <p:nvPr/>
        </p:nvPicPr>
        <p:blipFill>
          <a:blip r:embed="rId7"/>
          <a:stretch>
            <a:fillRect/>
          </a:stretch>
        </p:blipFill>
        <p:spPr>
          <a:xfrm>
            <a:off x="916227" y="5526718"/>
            <a:ext cx="727544" cy="747888"/>
          </a:xfrm>
          <a:prstGeom prst="rect">
            <a:avLst/>
          </a:prstGeom>
        </p:spPr>
      </p:pic>
      <p:pic>
        <p:nvPicPr>
          <p:cNvPr id="25" name="Picture 24" descr="Harris Stowe State University logo">
            <a:extLst>
              <a:ext uri="{FF2B5EF4-FFF2-40B4-BE49-F238E27FC236}">
                <a16:creationId xmlns:a16="http://schemas.microsoft.com/office/drawing/2014/main" id="{F3E022AB-4930-DED5-97A7-EAB3382ECE1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469906" y="5799603"/>
            <a:ext cx="1228108" cy="202118"/>
          </a:xfrm>
          <a:prstGeom prst="rect">
            <a:avLst/>
          </a:prstGeom>
        </p:spPr>
      </p:pic>
      <p:pic>
        <p:nvPicPr>
          <p:cNvPr id="26" name="Picture 25" descr="Donald Danforth Plant Science Center logo">
            <a:extLst>
              <a:ext uri="{FF2B5EF4-FFF2-40B4-BE49-F238E27FC236}">
                <a16:creationId xmlns:a16="http://schemas.microsoft.com/office/drawing/2014/main" id="{BDDC2BE9-9570-0AD8-A3AD-91BB4BEFF571}"/>
              </a:ext>
            </a:extLst>
          </p:cNvPr>
          <p:cNvPicPr>
            <a:picLocks noChangeAspect="1"/>
          </p:cNvPicPr>
          <p:nvPr/>
        </p:nvPicPr>
        <p:blipFill>
          <a:blip r:embed="rId9"/>
          <a:stretch>
            <a:fillRect/>
          </a:stretch>
        </p:blipFill>
        <p:spPr>
          <a:xfrm>
            <a:off x="2112477" y="5629883"/>
            <a:ext cx="1076812" cy="541561"/>
          </a:xfrm>
          <a:prstGeom prst="rect">
            <a:avLst/>
          </a:prstGeom>
        </p:spPr>
      </p:pic>
      <p:pic>
        <p:nvPicPr>
          <p:cNvPr id="27" name="Picture 26" descr="Washington University in St. Louis logo">
            <a:extLst>
              <a:ext uri="{FF2B5EF4-FFF2-40B4-BE49-F238E27FC236}">
                <a16:creationId xmlns:a16="http://schemas.microsoft.com/office/drawing/2014/main" id="{49ED739A-86E4-631B-1A1E-C69508BF61D7}"/>
              </a:ext>
            </a:extLst>
          </p:cNvPr>
          <p:cNvPicPr>
            <a:picLocks noChangeAspect="1"/>
          </p:cNvPicPr>
          <p:nvPr/>
        </p:nvPicPr>
        <p:blipFill>
          <a:blip r:embed="rId10"/>
          <a:stretch>
            <a:fillRect/>
          </a:stretch>
        </p:blipFill>
        <p:spPr>
          <a:xfrm>
            <a:off x="10323318" y="5684750"/>
            <a:ext cx="1236597" cy="431827"/>
          </a:xfrm>
          <a:prstGeom prst="rect">
            <a:avLst/>
          </a:prstGeom>
        </p:spPr>
      </p:pic>
    </p:spTree>
    <p:extLst>
      <p:ext uri="{BB962C8B-B14F-4D97-AF65-F5344CB8AC3E}">
        <p14:creationId xmlns:p14="http://schemas.microsoft.com/office/powerpoint/2010/main" val="2697469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A70B-8413-C3EB-95F9-585354277595}"/>
              </a:ext>
            </a:extLst>
          </p:cNvPr>
          <p:cNvSpPr>
            <a:spLocks noGrp="1"/>
          </p:cNvSpPr>
          <p:nvPr>
            <p:ph type="title"/>
          </p:nvPr>
        </p:nvSpPr>
        <p:spPr>
          <a:xfrm>
            <a:off x="581192" y="702156"/>
            <a:ext cx="11029616" cy="1188720"/>
          </a:xfrm>
        </p:spPr>
        <p:txBody>
          <a:bodyPr>
            <a:normAutofit/>
          </a:bodyPr>
          <a:lstStyle/>
          <a:p>
            <a:r>
              <a:rPr lang="en-US" dirty="0">
                <a:solidFill>
                  <a:srgbClr val="003DA5"/>
                </a:solidFill>
              </a:rPr>
              <a:t>Agenda</a:t>
            </a:r>
          </a:p>
        </p:txBody>
      </p:sp>
      <p:sp>
        <p:nvSpPr>
          <p:cNvPr id="3" name="Content Placeholder 2">
            <a:extLst>
              <a:ext uri="{FF2B5EF4-FFF2-40B4-BE49-F238E27FC236}">
                <a16:creationId xmlns:a16="http://schemas.microsoft.com/office/drawing/2014/main" id="{0461175B-8D15-E5FE-27B4-C2CEED65B63F}"/>
              </a:ext>
            </a:extLst>
          </p:cNvPr>
          <p:cNvSpPr>
            <a:spLocks noGrp="1"/>
          </p:cNvSpPr>
          <p:nvPr>
            <p:ph idx="1"/>
          </p:nvPr>
        </p:nvSpPr>
        <p:spPr>
          <a:xfrm>
            <a:off x="581192" y="2048256"/>
            <a:ext cx="11029615" cy="3927094"/>
          </a:xfrm>
        </p:spPr>
        <p:txBody>
          <a:bodyPr anchor="t">
            <a:normAutofit/>
          </a:bodyPr>
          <a:lstStyle/>
          <a:p>
            <a:pPr marL="324000" marR="0" lvl="1" indent="0" defTabSz="457200" rtl="0" eaLnBrk="1" fontAlgn="auto" latinLnBrk="0" hangingPunct="1">
              <a:spcBef>
                <a:spcPts val="0"/>
              </a:spcBef>
              <a:spcAft>
                <a:spcPts val="0"/>
              </a:spcAft>
              <a:buClr>
                <a:srgbClr val="1CADE4"/>
              </a:buClr>
              <a:buSzPct val="92000"/>
              <a:buNone/>
              <a:tabLst/>
              <a:defRPr/>
            </a:pPr>
            <a:r>
              <a:rPr kumimoji="0" lang="en-US" b="0" i="0" u="none" strike="noStrike" kern="1200" cap="none" spc="0" normalizeH="0" baseline="0" noProof="0" dirty="0">
                <a:ln>
                  <a:noFill/>
                </a:ln>
                <a:effectLst/>
                <a:uLnTx/>
                <a:uFillTx/>
                <a:latin typeface="Franklin Gothic Demi" panose="020B0502020104020203"/>
                <a:ea typeface="Times New Roman" panose="02020603050405020304" pitchFamily="18" charset="0"/>
                <a:cs typeface="Times New Roman" panose="02020603050405020304" pitchFamily="18" charset="0"/>
              </a:rPr>
              <a:t> </a:t>
            </a:r>
            <a:endParaRPr kumimoji="0" lang="en-US" b="0" i="0" u="none" strike="noStrike" kern="1200" cap="none" spc="0" normalizeH="0" baseline="0" noProof="0" dirty="0">
              <a:ln>
                <a:noFill/>
              </a:ln>
              <a:solidFill>
                <a:schemeClr val="tx1"/>
              </a:solidFill>
              <a:effectLst/>
              <a:uLnTx/>
              <a:uFillTx/>
              <a:latin typeface="Franklin Gothic Demi" panose="020B0502020104020203"/>
              <a:ea typeface="Times New Roman" panose="02020603050405020304" pitchFamily="18" charset="0"/>
              <a:cs typeface="Times New Roman" panose="02020603050405020304" pitchFamily="18" charset="0"/>
            </a:endParaRPr>
          </a:p>
          <a:p>
            <a:pPr marL="342900" marR="0" lvl="0" indent="-342900">
              <a:spcBef>
                <a:spcPts val="0"/>
              </a:spcBef>
              <a:spcAft>
                <a:spcPts val="0"/>
              </a:spcAft>
              <a:buClr>
                <a:srgbClr val="003DA5"/>
              </a:buClr>
              <a:buFont typeface="+mj-lt"/>
              <a:buAutoNum type="arabicPeriod"/>
            </a:pPr>
            <a:r>
              <a:rPr lang="en-US" sz="1800" dirty="0">
                <a:solidFill>
                  <a:srgbClr val="003DA5"/>
                </a:solidFill>
                <a:effectLst/>
                <a:latin typeface="Franklin Gothic Demi" panose="020B0703020102020204" pitchFamily="34" charset="0"/>
                <a:ea typeface="Times New Roman" panose="02020603050405020304" pitchFamily="18" charset="0"/>
              </a:rPr>
              <a:t>Taylor Geospatial Institute</a:t>
            </a:r>
          </a:p>
          <a:p>
            <a:pPr lvl="1">
              <a:spcBef>
                <a:spcPts val="0"/>
              </a:spcBef>
              <a:spcAft>
                <a:spcPts val="0"/>
              </a:spcAft>
              <a:buClr>
                <a:srgbClr val="003DA5"/>
              </a:buClr>
              <a:buFont typeface="Wingdings" panose="05000000000000000000" pitchFamily="2" charset="2"/>
              <a:buChar char="Ø"/>
            </a:pPr>
            <a:r>
              <a:rPr lang="en-US" sz="1500" dirty="0">
                <a:solidFill>
                  <a:srgbClr val="003DA5"/>
                </a:solidFill>
                <a:effectLst/>
                <a:latin typeface="Franklin Gothic Demi" panose="020B0703020102020204" pitchFamily="34" charset="0"/>
                <a:ea typeface="Times New Roman" panose="02020603050405020304" pitchFamily="18" charset="0"/>
              </a:rPr>
              <a:t>Henning Lohse-Busch, Chief of Staff</a:t>
            </a:r>
          </a:p>
          <a:p>
            <a:pPr marL="342900" marR="0" lvl="0" indent="-342900" algn="l" defTabSz="457200" rtl="0" eaLnBrk="1" fontAlgn="auto" latinLnBrk="0" hangingPunct="1">
              <a:lnSpc>
                <a:spcPct val="110000"/>
              </a:lnSpc>
              <a:spcBef>
                <a:spcPts val="0"/>
              </a:spcBef>
              <a:spcAft>
                <a:spcPts val="0"/>
              </a:spcAft>
              <a:buClr>
                <a:srgbClr val="003DA5"/>
              </a:buClr>
              <a:buSzPct val="92000"/>
              <a:buFont typeface="+mj-lt"/>
              <a:buAutoNum type="arabicPeriod"/>
              <a:tabLst/>
              <a:defRPr/>
            </a:pPr>
            <a:r>
              <a:rPr kumimoji="0" lang="en-US" sz="1800" b="0" i="0" u="none" strike="noStrike" kern="1200" cap="none" spc="0" normalizeH="0" baseline="0" noProof="0" dirty="0">
                <a:ln>
                  <a:noFill/>
                </a:ln>
                <a:solidFill>
                  <a:srgbClr val="003DA5"/>
                </a:solidFill>
                <a:effectLst/>
                <a:uLnTx/>
                <a:uFillTx/>
                <a:latin typeface="Franklin Gothic Demi" panose="020B0703020102020204" pitchFamily="34" charset="0"/>
                <a:ea typeface="Times New Roman" panose="02020603050405020304" pitchFamily="18" charset="0"/>
                <a:cs typeface="+mn-cs"/>
              </a:rPr>
              <a:t>University Compliance Overview</a:t>
            </a:r>
          </a:p>
          <a:p>
            <a:pPr lvl="1">
              <a:spcBef>
                <a:spcPts val="0"/>
              </a:spcBef>
              <a:spcAft>
                <a:spcPts val="0"/>
              </a:spcAft>
              <a:buClr>
                <a:srgbClr val="003DA5"/>
              </a:buClr>
              <a:buFont typeface="Wingdings" panose="05000000000000000000" pitchFamily="2" charset="2"/>
              <a:buChar char="Ø"/>
              <a:defRPr/>
            </a:pPr>
            <a:r>
              <a:rPr kumimoji="0" lang="en-US" sz="1500" b="0" i="0" u="none" strike="noStrike" kern="1200" cap="none" spc="0" normalizeH="0" baseline="0" noProof="0" dirty="0">
                <a:ln>
                  <a:noFill/>
                </a:ln>
                <a:solidFill>
                  <a:srgbClr val="003DA5"/>
                </a:solidFill>
                <a:effectLst/>
                <a:uLnTx/>
                <a:uFillTx/>
                <a:latin typeface="Franklin Gothic Demi" panose="020B0703020102020204" pitchFamily="34" charset="0"/>
                <a:ea typeface="Times New Roman" panose="02020603050405020304" pitchFamily="18" charset="0"/>
                <a:cs typeface="+mn-cs"/>
              </a:rPr>
              <a:t>Jessica Evenson, Vice President</a:t>
            </a:r>
            <a:endParaRPr lang="en-US" sz="1500" dirty="0">
              <a:solidFill>
                <a:srgbClr val="003DA5"/>
              </a:solidFill>
              <a:effectLst/>
              <a:latin typeface="Franklin Gothic Demi" panose="020B0703020102020204" pitchFamily="34" charset="0"/>
              <a:ea typeface="Times New Roman" panose="02020603050405020304" pitchFamily="18" charset="0"/>
            </a:endParaRPr>
          </a:p>
          <a:p>
            <a:pPr marL="342900" marR="0" lvl="0" indent="-342900">
              <a:spcBef>
                <a:spcPts val="0"/>
              </a:spcBef>
              <a:spcAft>
                <a:spcPts val="0"/>
              </a:spcAft>
              <a:buClr>
                <a:srgbClr val="003DA5"/>
              </a:buClr>
              <a:buFont typeface="+mj-lt"/>
              <a:buAutoNum type="arabicPeriod"/>
            </a:pPr>
            <a:r>
              <a:rPr lang="en-US" sz="1800" dirty="0">
                <a:solidFill>
                  <a:srgbClr val="003DA5"/>
                </a:solidFill>
                <a:effectLst/>
                <a:latin typeface="Franklin Gothic Demi" panose="020B0703020102020204" pitchFamily="34" charset="0"/>
                <a:ea typeface="Times New Roman" panose="02020603050405020304" pitchFamily="18" charset="0"/>
              </a:rPr>
              <a:t>Human Resources Update</a:t>
            </a:r>
          </a:p>
          <a:p>
            <a:pPr lvl="1">
              <a:spcBef>
                <a:spcPts val="0"/>
              </a:spcBef>
              <a:spcAft>
                <a:spcPts val="0"/>
              </a:spcAft>
              <a:buClr>
                <a:srgbClr val="003DA5"/>
              </a:buClr>
              <a:buFont typeface="Wingdings" panose="05000000000000000000" pitchFamily="2" charset="2"/>
              <a:buChar char="Ø"/>
            </a:pPr>
            <a:r>
              <a:rPr lang="en-US" sz="1500" dirty="0">
                <a:solidFill>
                  <a:srgbClr val="003DA5"/>
                </a:solidFill>
                <a:effectLst/>
                <a:latin typeface="Franklin Gothic Demi" panose="020B0703020102020204" pitchFamily="34" charset="0"/>
                <a:ea typeface="Times New Roman" panose="02020603050405020304" pitchFamily="18" charset="0"/>
              </a:rPr>
              <a:t>Aaron Mensinger, Learning &amp; Development Manager</a:t>
            </a:r>
          </a:p>
          <a:p>
            <a:pPr marL="342900" marR="0" lvl="0" indent="-342900">
              <a:spcBef>
                <a:spcPts val="0"/>
              </a:spcBef>
              <a:spcAft>
                <a:spcPts val="0"/>
              </a:spcAft>
              <a:buClr>
                <a:srgbClr val="003DA5"/>
              </a:buClr>
              <a:buFont typeface="+mj-lt"/>
              <a:buAutoNum type="arabicPeriod"/>
            </a:pPr>
            <a:r>
              <a:rPr lang="en-US" sz="1800" dirty="0">
                <a:solidFill>
                  <a:srgbClr val="003DA5"/>
                </a:solidFill>
                <a:effectLst/>
                <a:latin typeface="Franklin Gothic Demi" panose="020B0703020102020204" pitchFamily="34" charset="0"/>
                <a:ea typeface="Times New Roman" panose="02020603050405020304" pitchFamily="18" charset="0"/>
              </a:rPr>
              <a:t>September 2023 Enrollment Update </a:t>
            </a:r>
          </a:p>
          <a:p>
            <a:pPr lvl="1">
              <a:spcBef>
                <a:spcPts val="0"/>
              </a:spcBef>
              <a:spcAft>
                <a:spcPts val="0"/>
              </a:spcAft>
              <a:buClr>
                <a:srgbClr val="003DA5"/>
              </a:buClr>
              <a:buFont typeface="Wingdings" panose="05000000000000000000" pitchFamily="2" charset="2"/>
              <a:buChar char="Ø"/>
            </a:pPr>
            <a:r>
              <a:rPr lang="en-US" sz="1500" dirty="0">
                <a:solidFill>
                  <a:srgbClr val="003DA5"/>
                </a:solidFill>
                <a:effectLst/>
                <a:latin typeface="Franklin Gothic Demi" panose="020B0703020102020204" pitchFamily="34" charset="0"/>
                <a:ea typeface="Times New Roman" panose="02020603050405020304" pitchFamily="18" charset="0"/>
              </a:rPr>
              <a:t>Julianne Hunter, Director</a:t>
            </a:r>
            <a:endParaRPr lang="en-US" sz="1200" dirty="0">
              <a:solidFill>
                <a:srgbClr val="003DA5"/>
              </a:solidFill>
              <a:effectLst/>
              <a:latin typeface="Franklin Gothic Demi" panose="020B0703020102020204" pitchFamily="34" charset="0"/>
              <a:ea typeface="Times New Roman" panose="02020603050405020304" pitchFamily="18" charset="0"/>
            </a:endParaRPr>
          </a:p>
          <a:p>
            <a:pPr marL="342900" marR="0" lvl="0" indent="-342900">
              <a:spcBef>
                <a:spcPts val="0"/>
              </a:spcBef>
              <a:spcAft>
                <a:spcPts val="0"/>
              </a:spcAft>
              <a:buClr>
                <a:srgbClr val="003DA5"/>
              </a:buClr>
              <a:buFont typeface="+mj-lt"/>
              <a:buAutoNum type="arabicPeriod"/>
            </a:pPr>
            <a:r>
              <a:rPr kumimoji="0" lang="en-US" sz="1800" b="0" i="0" u="none" strike="noStrike" kern="1200" cap="none" spc="0" normalizeH="0" baseline="0" noProof="0" dirty="0">
                <a:ln>
                  <a:noFill/>
                </a:ln>
                <a:solidFill>
                  <a:srgbClr val="003DA5"/>
                </a:solidFill>
                <a:effectLst/>
                <a:uLnTx/>
                <a:uFillTx/>
                <a:latin typeface="Franklin Gothic Demi" panose="020B0703020102020204" pitchFamily="34" charset="0"/>
                <a:ea typeface="Times New Roman" panose="02020603050405020304" pitchFamily="18" charset="0"/>
                <a:cs typeface="+mn-cs"/>
              </a:rPr>
              <a:t>Supplier Updates</a:t>
            </a:r>
          </a:p>
          <a:p>
            <a:pPr lvl="1">
              <a:spcBef>
                <a:spcPts val="0"/>
              </a:spcBef>
              <a:spcAft>
                <a:spcPts val="0"/>
              </a:spcAft>
              <a:buClr>
                <a:srgbClr val="003DA5"/>
              </a:buClr>
              <a:buFont typeface="Wingdings" panose="05000000000000000000" pitchFamily="2" charset="2"/>
              <a:buChar char="Ø"/>
            </a:pPr>
            <a:r>
              <a:rPr kumimoji="0" lang="en-US" sz="1500" b="0" i="0" u="none" strike="noStrike" kern="1200" cap="none" spc="0" normalizeH="0" baseline="0" noProof="0" dirty="0">
                <a:ln>
                  <a:noFill/>
                </a:ln>
                <a:solidFill>
                  <a:srgbClr val="003DA5"/>
                </a:solidFill>
                <a:effectLst/>
                <a:uLnTx/>
                <a:uFillTx/>
                <a:latin typeface="Franklin Gothic Demi" panose="020B0703020102020204" pitchFamily="34" charset="0"/>
                <a:ea typeface="Times New Roman" panose="02020603050405020304" pitchFamily="18" charset="0"/>
                <a:cs typeface="+mn-cs"/>
              </a:rPr>
              <a:t>Jeff Hovey, Sr. Director of Business Services &amp; </a:t>
            </a:r>
            <a:r>
              <a:rPr lang="en-US" sz="1500" dirty="0">
                <a:solidFill>
                  <a:srgbClr val="003DA5"/>
                </a:solidFill>
                <a:latin typeface="Franklin Gothic Demi" panose="020B0703020102020204" pitchFamily="34" charset="0"/>
                <a:ea typeface="Times New Roman" panose="02020603050405020304" pitchFamily="18" charset="0"/>
              </a:rPr>
              <a:t>M</a:t>
            </a:r>
            <a:r>
              <a:rPr kumimoji="0" lang="en-US" sz="1500" b="0" i="0" u="none" strike="noStrike" kern="1200" cap="none" spc="0" normalizeH="0" baseline="0" noProof="0" dirty="0">
                <a:ln>
                  <a:noFill/>
                </a:ln>
                <a:solidFill>
                  <a:srgbClr val="003DA5"/>
                </a:solidFill>
                <a:effectLst/>
                <a:uLnTx/>
                <a:uFillTx/>
                <a:latin typeface="Franklin Gothic Demi" panose="020B0703020102020204" pitchFamily="34" charset="0"/>
                <a:ea typeface="Times New Roman" panose="02020603050405020304" pitchFamily="18" charset="0"/>
                <a:cs typeface="+mn-cs"/>
              </a:rPr>
              <a:t>ary Lynn Thompson, Contract Management Specialist</a:t>
            </a:r>
          </a:p>
          <a:p>
            <a:pPr marL="342900" marR="0" lvl="0" indent="-342900">
              <a:spcBef>
                <a:spcPts val="0"/>
              </a:spcBef>
              <a:spcAft>
                <a:spcPts val="0"/>
              </a:spcAft>
              <a:buClr>
                <a:srgbClr val="003DA5"/>
              </a:buClr>
              <a:buFont typeface="+mj-lt"/>
              <a:buAutoNum type="arabicPeriod"/>
            </a:pPr>
            <a:r>
              <a:rPr lang="en-US" sz="1800" dirty="0">
                <a:solidFill>
                  <a:srgbClr val="003DA5"/>
                </a:solidFill>
                <a:effectLst/>
                <a:latin typeface="Franklin Gothic Demi" panose="020B0703020102020204" pitchFamily="34" charset="0"/>
                <a:ea typeface="Times New Roman" panose="02020603050405020304" pitchFamily="18" charset="0"/>
              </a:rPr>
              <a:t>Spend Management</a:t>
            </a:r>
          </a:p>
          <a:p>
            <a:pPr lvl="1">
              <a:spcBef>
                <a:spcPts val="0"/>
              </a:spcBef>
              <a:spcAft>
                <a:spcPts val="0"/>
              </a:spcAft>
              <a:buClr>
                <a:srgbClr val="003DA5"/>
              </a:buClr>
              <a:buFont typeface="Wingdings" panose="05000000000000000000" pitchFamily="2" charset="2"/>
              <a:buChar char="Ø"/>
            </a:pPr>
            <a:r>
              <a:rPr lang="en-US" sz="1500" dirty="0">
                <a:solidFill>
                  <a:srgbClr val="003DA5"/>
                </a:solidFill>
                <a:effectLst/>
                <a:latin typeface="Franklin Gothic Demi" panose="020B0703020102020204" pitchFamily="34" charset="0"/>
                <a:ea typeface="Times New Roman" panose="02020603050405020304" pitchFamily="18" charset="0"/>
              </a:rPr>
              <a:t>Janet Strader, Planning &amp; Budget Director </a:t>
            </a:r>
          </a:p>
          <a:p>
            <a:pPr marL="342900" marR="0" lvl="0" indent="-342900">
              <a:spcBef>
                <a:spcPts val="0"/>
              </a:spcBef>
              <a:spcAft>
                <a:spcPts val="0"/>
              </a:spcAft>
              <a:buClr>
                <a:srgbClr val="003DA5"/>
              </a:buClr>
              <a:buFont typeface="+mj-lt"/>
              <a:buAutoNum type="arabicPeriod"/>
            </a:pPr>
            <a:endParaRPr lang="en-US" sz="1800" dirty="0">
              <a:solidFill>
                <a:srgbClr val="003DA5"/>
              </a:solidFill>
              <a:effectLst/>
              <a:latin typeface="Franklin Gothic Demi" panose="020B0703020102020204" pitchFamily="34" charset="0"/>
              <a:ea typeface="Times New Roman" panose="02020603050405020304" pitchFamily="18" charset="0"/>
            </a:endParaRPr>
          </a:p>
          <a:p>
            <a:pPr marL="342900" marR="0" lvl="0" indent="-342900">
              <a:spcBef>
                <a:spcPts val="0"/>
              </a:spcBef>
              <a:spcAft>
                <a:spcPts val="0"/>
              </a:spcAft>
              <a:buClr>
                <a:srgbClr val="003DA5"/>
              </a:buClr>
              <a:buFont typeface="+mj-lt"/>
              <a:buAutoNum type="arabicPeriod"/>
            </a:pPr>
            <a:endParaRPr lang="en-US" sz="1800" dirty="0">
              <a:solidFill>
                <a:srgbClr val="003DA5"/>
              </a:solidFill>
              <a:effectLst/>
              <a:latin typeface="Franklin Gothic Demi" panose="020B0703020102020204" pitchFamily="34" charset="0"/>
              <a:ea typeface="Times New Roman" panose="02020603050405020304" pitchFamily="18" charset="0"/>
            </a:endParaRPr>
          </a:p>
          <a:p>
            <a:pPr marL="800100" marR="0" lvl="1" indent="-342900">
              <a:spcBef>
                <a:spcPts val="0"/>
              </a:spcBef>
              <a:spcAft>
                <a:spcPts val="0"/>
              </a:spcAft>
              <a:buClr>
                <a:srgbClr val="003DA5"/>
              </a:buClr>
              <a:buFont typeface="+mj-lt"/>
              <a:buAutoNum type="arabicPeriod"/>
            </a:pPr>
            <a:endParaRPr lang="en-US" sz="1800" dirty="0">
              <a:solidFill>
                <a:srgbClr val="003DA5"/>
              </a:solidFill>
              <a:effectLst/>
              <a:latin typeface="Franklin Gothic Demi" panose="020B0703020102020204" pitchFamily="34" charset="0"/>
              <a:ea typeface="Times New Roman" panose="02020603050405020304" pitchFamily="18" charset="0"/>
            </a:endParaRPr>
          </a:p>
        </p:txBody>
      </p:sp>
      <p:pic>
        <p:nvPicPr>
          <p:cNvPr id="6" name="Picture 5" descr="Icon&#10;&#10;Description automatically generated">
            <a:extLst>
              <a:ext uri="{FF2B5EF4-FFF2-40B4-BE49-F238E27FC236}">
                <a16:creationId xmlns:a16="http://schemas.microsoft.com/office/drawing/2014/main" id="{405872E2-16DD-DF01-210E-1BA0FCB8B139}"/>
              </a:ext>
            </a:extLst>
          </p:cNvPr>
          <p:cNvPicPr>
            <a:picLocks noChangeAspect="1"/>
          </p:cNvPicPr>
          <p:nvPr/>
        </p:nvPicPr>
        <p:blipFill>
          <a:blip r:embed="rId2"/>
          <a:stretch>
            <a:fillRect/>
          </a:stretch>
        </p:blipFill>
        <p:spPr>
          <a:xfrm>
            <a:off x="10496382" y="5760556"/>
            <a:ext cx="1114425" cy="790575"/>
          </a:xfrm>
          <a:prstGeom prst="rect">
            <a:avLst/>
          </a:prstGeom>
        </p:spPr>
      </p:pic>
    </p:spTree>
    <p:extLst>
      <p:ext uri="{BB962C8B-B14F-4D97-AF65-F5344CB8AC3E}">
        <p14:creationId xmlns:p14="http://schemas.microsoft.com/office/powerpoint/2010/main" val="2173206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the globe, with the western hemisphere in view">
            <a:extLst>
              <a:ext uri="{FF2B5EF4-FFF2-40B4-BE49-F238E27FC236}">
                <a16:creationId xmlns:a16="http://schemas.microsoft.com/office/drawing/2014/main" id="{14A1C552-BF21-4046-A9D1-FF09D762E5C6}"/>
              </a:ext>
            </a:extLst>
          </p:cNvPr>
          <p:cNvPicPr>
            <a:picLocks noChangeAspect="1"/>
          </p:cNvPicPr>
          <p:nvPr/>
        </p:nvPicPr>
        <p:blipFill rotWithShape="1">
          <a:blip r:embed="rId3"/>
          <a:srcRect l="4090" t="986" r="27322" b="3401"/>
          <a:stretch/>
        </p:blipFill>
        <p:spPr>
          <a:xfrm>
            <a:off x="0" y="0"/>
            <a:ext cx="12193522"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A413A0A6-1193-35E3-524E-1161C4C2A123}"/>
              </a:ext>
            </a:extLst>
          </p:cNvPr>
          <p:cNvPicPr>
            <a:picLocks noChangeAspect="1"/>
          </p:cNvPicPr>
          <p:nvPr/>
        </p:nvPicPr>
        <p:blipFill>
          <a:blip r:embed="rId4"/>
          <a:stretch>
            <a:fillRect/>
          </a:stretch>
        </p:blipFill>
        <p:spPr>
          <a:xfrm>
            <a:off x="1109102" y="375653"/>
            <a:ext cx="4572000" cy="2610907"/>
          </a:xfrm>
          <a:prstGeom prst="rect">
            <a:avLst/>
          </a:prstGeom>
        </p:spPr>
      </p:pic>
      <p:sp>
        <p:nvSpPr>
          <p:cNvPr id="2" name="Title 3">
            <a:extLst>
              <a:ext uri="{FF2B5EF4-FFF2-40B4-BE49-F238E27FC236}">
                <a16:creationId xmlns:a16="http://schemas.microsoft.com/office/drawing/2014/main" id="{F88C11E7-5216-140C-175E-248819942069}"/>
              </a:ext>
            </a:extLst>
          </p:cNvPr>
          <p:cNvSpPr txBox="1">
            <a:spLocks noGrp="1"/>
          </p:cNvSpPr>
          <p:nvPr>
            <p:ph type="title" idx="4294967295"/>
          </p:nvPr>
        </p:nvSpPr>
        <p:spPr>
          <a:xfrm>
            <a:off x="483460" y="2346910"/>
            <a:ext cx="5917340" cy="2387600"/>
          </a:xfrm>
          <a:prstGeom prst="rect">
            <a:avLst/>
          </a:prstGeom>
          <a:noFill/>
          <a:ln>
            <a:noFill/>
            <a:prstDash/>
          </a:ln>
          <a:effectLst/>
        </p:spPr>
        <p:txBody>
          <a:bodyPr rot="0" spcFirstLastPara="0" vertOverflow="overflow" horzOverflow="overflow" vert="horz" wrap="square" lIns="30480" tIns="15240" rIns="30480" bIns="15240" numCol="1" spcCol="0" rtlCol="0" fromWordArt="0" anchor="b" anchorCtr="0" forceAA="0" compatLnSpc="1">
            <a:prstTxWarp prst="textNoShape">
              <a:avLst/>
            </a:prstTxWarp>
            <a:normAutofit/>
          </a:bodyPr>
          <a:lstStyle>
            <a:lvl1pPr algn="l" defTabSz="2743200" rtl="0" eaLnBrk="1" latinLnBrk="0" hangingPunct="1">
              <a:lnSpc>
                <a:spcPct val="90000"/>
              </a:lnSpc>
              <a:spcBef>
                <a:spcPct val="0"/>
              </a:spcBef>
              <a:buNone/>
              <a:defRPr sz="18000" kern="1200">
                <a:solidFill>
                  <a:schemeClr val="tx1"/>
                </a:solidFill>
                <a:latin typeface="+mj-lt"/>
                <a:ea typeface="+mj-ea"/>
                <a:cs typeface="+mj-cs"/>
              </a:defRPr>
            </a:lvl1pPr>
          </a:lstStyle>
          <a:p>
            <a:pPr marL="0" marR="0" lvl="0" indent="0" algn="ctr" defTabSz="914309" rtl="0" eaLnBrk="1" fontAlgn="auto" latinLnBrk="0" hangingPunct="1">
              <a:lnSpc>
                <a:spcPct val="90000"/>
              </a:lnSpc>
              <a:spcBef>
                <a:spcPct val="0"/>
              </a:spcBef>
              <a:spcAft>
                <a:spcPts val="0"/>
              </a:spcAft>
              <a:buClrTx/>
              <a:buSzTx/>
              <a:buFontTx/>
              <a:buNone/>
              <a:tabLst/>
              <a:defRPr/>
            </a:pPr>
            <a:r>
              <a:rPr kumimoji="0" lang="en-US" sz="7199" b="0" i="0" u="none" strike="noStrike" kern="1200" cap="none" spc="0" normalizeH="0" baseline="0" noProof="0" dirty="0">
                <a:ln>
                  <a:noFill/>
                </a:ln>
                <a:solidFill>
                  <a:prstClr val="white"/>
                </a:solidFill>
                <a:effectLst/>
                <a:uLnTx/>
                <a:uFillTx/>
                <a:latin typeface="Calibri Light" panose="020F0302020204030204"/>
                <a:ea typeface="+mj-ea"/>
                <a:cs typeface="+mj-cs"/>
              </a:rPr>
              <a:t>Overview</a:t>
            </a:r>
          </a:p>
        </p:txBody>
      </p:sp>
      <p:sp>
        <p:nvSpPr>
          <p:cNvPr id="5" name="Subtitle 4">
            <a:extLst>
              <a:ext uri="{FF2B5EF4-FFF2-40B4-BE49-F238E27FC236}">
                <a16:creationId xmlns:a16="http://schemas.microsoft.com/office/drawing/2014/main" id="{8792A9B4-758B-218E-313C-C85DF94FD0C3}"/>
              </a:ext>
            </a:extLst>
          </p:cNvPr>
          <p:cNvSpPr txBox="1">
            <a:spLocks/>
          </p:cNvSpPr>
          <p:nvPr/>
        </p:nvSpPr>
        <p:spPr>
          <a:xfrm>
            <a:off x="483460" y="4826585"/>
            <a:ext cx="5917340" cy="1655762"/>
          </a:xfrm>
          <a:prstGeom prst="rect">
            <a:avLst/>
          </a:prstGeom>
        </p:spPr>
        <p:txBody>
          <a:bodyPr vert="horz" lIns="30480" tIns="15240" rIns="30480" bIns="15240" rtlCol="0">
            <a:normAutofit/>
          </a:bodyPr>
          <a:lstStyle>
            <a:lvl1pPr marL="0" indent="0" algn="l" defTabSz="2743200" rtl="0" eaLnBrk="1" latinLnBrk="0" hangingPunct="1">
              <a:lnSpc>
                <a:spcPct val="90000"/>
              </a:lnSpc>
              <a:spcBef>
                <a:spcPts val="3000"/>
              </a:spcBef>
              <a:buFont typeface="Arial" panose="020B0604020202020204" pitchFamily="34" charset="0"/>
              <a:buNone/>
              <a:defRPr sz="7200" kern="1200">
                <a:solidFill>
                  <a:schemeClr val="tx1">
                    <a:tint val="75000"/>
                  </a:schemeClr>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6000" kern="1200">
                <a:solidFill>
                  <a:schemeClr val="tx1">
                    <a:tint val="7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5400" kern="1200">
                <a:solidFill>
                  <a:schemeClr val="tx1">
                    <a:tint val="7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4800" kern="1200">
                <a:solidFill>
                  <a:schemeClr val="tx1">
                    <a:tint val="7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4800" kern="1200">
                <a:solidFill>
                  <a:schemeClr val="tx1">
                    <a:tint val="75000"/>
                  </a:schemeClr>
                </a:solidFill>
                <a:latin typeface="+mn-lt"/>
                <a:ea typeface="+mn-ea"/>
                <a:cs typeface="+mn-cs"/>
              </a:defRPr>
            </a:lvl5pPr>
            <a:lvl6pPr marL="6858000" indent="0" algn="l" defTabSz="2743200" rtl="0" eaLnBrk="1" latinLnBrk="0" hangingPunct="1">
              <a:lnSpc>
                <a:spcPct val="90000"/>
              </a:lnSpc>
              <a:spcBef>
                <a:spcPts val="1500"/>
              </a:spcBef>
              <a:buFont typeface="Arial" panose="020B0604020202020204" pitchFamily="34" charset="0"/>
              <a:buNone/>
              <a:defRPr sz="4800" kern="1200">
                <a:solidFill>
                  <a:schemeClr val="tx1">
                    <a:tint val="75000"/>
                  </a:schemeClr>
                </a:solidFill>
                <a:latin typeface="+mn-lt"/>
                <a:ea typeface="+mn-ea"/>
                <a:cs typeface="+mn-cs"/>
              </a:defRPr>
            </a:lvl6pPr>
            <a:lvl7pPr marL="8229600" indent="0" algn="l" defTabSz="2743200" rtl="0" eaLnBrk="1" latinLnBrk="0" hangingPunct="1">
              <a:lnSpc>
                <a:spcPct val="90000"/>
              </a:lnSpc>
              <a:spcBef>
                <a:spcPts val="1500"/>
              </a:spcBef>
              <a:buFont typeface="Arial" panose="020B0604020202020204" pitchFamily="34" charset="0"/>
              <a:buNone/>
              <a:defRPr sz="4800" kern="1200">
                <a:solidFill>
                  <a:schemeClr val="tx1">
                    <a:tint val="75000"/>
                  </a:schemeClr>
                </a:solidFill>
                <a:latin typeface="+mn-lt"/>
                <a:ea typeface="+mn-ea"/>
                <a:cs typeface="+mn-cs"/>
              </a:defRPr>
            </a:lvl7pPr>
            <a:lvl8pPr marL="9601200" indent="0" algn="l" defTabSz="2743200" rtl="0" eaLnBrk="1" latinLnBrk="0" hangingPunct="1">
              <a:lnSpc>
                <a:spcPct val="90000"/>
              </a:lnSpc>
              <a:spcBef>
                <a:spcPts val="1500"/>
              </a:spcBef>
              <a:buFont typeface="Arial" panose="020B0604020202020204" pitchFamily="34" charset="0"/>
              <a:buNone/>
              <a:defRPr sz="4800" kern="1200">
                <a:solidFill>
                  <a:schemeClr val="tx1">
                    <a:tint val="75000"/>
                  </a:schemeClr>
                </a:solidFill>
                <a:latin typeface="+mn-lt"/>
                <a:ea typeface="+mn-ea"/>
                <a:cs typeface="+mn-cs"/>
              </a:defRPr>
            </a:lvl8pPr>
            <a:lvl9pPr marL="10972800" indent="0" algn="l" defTabSz="2743200" rtl="0" eaLnBrk="1" latinLnBrk="0" hangingPunct="1">
              <a:lnSpc>
                <a:spcPct val="90000"/>
              </a:lnSpc>
              <a:spcBef>
                <a:spcPts val="1500"/>
              </a:spcBef>
              <a:buFont typeface="Arial" panose="020B0604020202020204" pitchFamily="34" charset="0"/>
              <a:buNone/>
              <a:defRPr sz="4800" kern="1200">
                <a:solidFill>
                  <a:schemeClr val="tx1">
                    <a:tint val="75000"/>
                  </a:schemeClr>
                </a:solidFill>
                <a:latin typeface="+mn-lt"/>
                <a:ea typeface="+mn-ea"/>
                <a:cs typeface="+mn-cs"/>
              </a:defRPr>
            </a:lvl9pPr>
          </a:lstStyle>
          <a:p>
            <a:pPr algn="ctr" defTabSz="914309">
              <a:spcBef>
                <a:spcPts val="1000"/>
              </a:spcBef>
            </a:pPr>
            <a:r>
              <a:rPr lang="en-US" sz="2400" dirty="0">
                <a:solidFill>
                  <a:prstClr val="white"/>
                </a:solidFill>
                <a:latin typeface="Calibri" panose="020F0502020204030204"/>
              </a:rPr>
              <a:t>Henning Lohse-Busch, Ph.D.</a:t>
            </a:r>
          </a:p>
          <a:p>
            <a:pPr algn="ctr" defTabSz="914309">
              <a:spcBef>
                <a:spcPts val="1000"/>
              </a:spcBef>
            </a:pPr>
            <a:r>
              <a:rPr lang="en-US" sz="2000" dirty="0">
                <a:solidFill>
                  <a:prstClr val="white"/>
                </a:solidFill>
                <a:latin typeface="Calibri" panose="020F0502020204030204"/>
              </a:rPr>
              <a:t>Chief of Staff</a:t>
            </a:r>
          </a:p>
          <a:p>
            <a:pPr algn="ctr" defTabSz="914309">
              <a:spcBef>
                <a:spcPts val="1000"/>
              </a:spcBef>
            </a:pPr>
            <a:r>
              <a:rPr lang="en-US" sz="2000" dirty="0">
                <a:solidFill>
                  <a:prstClr val="white"/>
                </a:solidFill>
                <a:latin typeface="Calibri" panose="020F0502020204030204"/>
                <a:hlinkClick r:id="rId5"/>
              </a:rPr>
              <a:t>https://taylorgeospatial.org/</a:t>
            </a:r>
            <a:endParaRPr lang="en-US" sz="2000" dirty="0">
              <a:solidFill>
                <a:prstClr val="white"/>
              </a:solidFill>
              <a:latin typeface="Calibri" panose="020F0502020204030204"/>
            </a:endParaRPr>
          </a:p>
          <a:p>
            <a:pPr algn="ctr" defTabSz="914309">
              <a:spcBef>
                <a:spcPts val="1000"/>
              </a:spcBef>
            </a:pPr>
            <a:endParaRPr lang="en-US" sz="2400" dirty="0">
              <a:solidFill>
                <a:prstClr val="white"/>
              </a:solidFill>
              <a:latin typeface="Calibri" panose="020F0502020204030204"/>
            </a:endParaRPr>
          </a:p>
        </p:txBody>
      </p:sp>
      <p:sp>
        <p:nvSpPr>
          <p:cNvPr id="6" name="Date Placeholder 5">
            <a:extLst>
              <a:ext uri="{FF2B5EF4-FFF2-40B4-BE49-F238E27FC236}">
                <a16:creationId xmlns:a16="http://schemas.microsoft.com/office/drawing/2014/main" id="{4C9698A0-096E-2564-5C9B-5D61707EA2BD}"/>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7" name="Footer Placeholder 6">
            <a:extLst>
              <a:ext uri="{FF2B5EF4-FFF2-40B4-BE49-F238E27FC236}">
                <a16:creationId xmlns:a16="http://schemas.microsoft.com/office/drawing/2014/main" id="{699F9AAC-2844-AB76-9ACA-E883B3857398}"/>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8" name="Slide Number Placeholder 7">
            <a:extLst>
              <a:ext uri="{FF2B5EF4-FFF2-40B4-BE49-F238E27FC236}">
                <a16:creationId xmlns:a16="http://schemas.microsoft.com/office/drawing/2014/main" id="{6FE34D76-2D49-3A2E-3BA8-259BFB8BF5CF}"/>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20</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129940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ncient blue, brown, and yellow mosaic tiles">
            <a:extLst>
              <a:ext uri="{FF2B5EF4-FFF2-40B4-BE49-F238E27FC236}">
                <a16:creationId xmlns:a16="http://schemas.microsoft.com/office/drawing/2014/main" id="{F1A8C364-94D4-4630-BAD0-78722F347055}"/>
              </a:ext>
            </a:extLst>
          </p:cNvPr>
          <p:cNvPicPr>
            <a:picLocks noChangeAspect="1"/>
          </p:cNvPicPr>
          <p:nvPr/>
        </p:nvPicPr>
        <p:blipFill rotWithShape="1">
          <a:blip r:embed="rId2"/>
          <a:srcRect/>
          <a:stretch/>
        </p:blipFill>
        <p:spPr>
          <a:xfrm>
            <a:off x="0" y="10"/>
            <a:ext cx="12191980" cy="6857990"/>
          </a:xfrm>
          <a:prstGeom prst="rect">
            <a:avLst/>
          </a:prstGeom>
        </p:spPr>
      </p:pic>
      <p:sp>
        <p:nvSpPr>
          <p:cNvPr id="40" name="Rectangle 39">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2" name="Rectangle 41">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7884744" y="2084511"/>
            <a:ext cx="3403426" cy="1588698"/>
          </a:xfrm>
        </p:spPr>
        <p:txBody>
          <a:bodyPr>
            <a:normAutofit/>
          </a:bodyPr>
          <a:lstStyle/>
          <a:p>
            <a:pPr>
              <a:lnSpc>
                <a:spcPct val="90000"/>
              </a:lnSpc>
            </a:pPr>
            <a:r>
              <a:rPr lang="en-US" dirty="0">
                <a:solidFill>
                  <a:srgbClr val="003DA5"/>
                </a:solidFill>
              </a:rPr>
              <a:t>University Compliance Overview</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7889065" y="3945249"/>
            <a:ext cx="3403426" cy="738820"/>
          </a:xfrm>
        </p:spPr>
        <p:txBody>
          <a:bodyPr>
            <a:normAutofit fontScale="92500" lnSpcReduction="20000"/>
          </a:bodyPr>
          <a:lstStyle/>
          <a:p>
            <a:pPr>
              <a:lnSpc>
                <a:spcPct val="100000"/>
              </a:lnSpc>
            </a:pPr>
            <a:r>
              <a:rPr lang="en-US" sz="1400" dirty="0">
                <a:solidFill>
                  <a:srgbClr val="53C3EE"/>
                </a:solidFill>
              </a:rPr>
              <a:t>Jessica </a:t>
            </a:r>
            <a:r>
              <a:rPr lang="en-US" sz="1400" dirty="0" err="1">
                <a:solidFill>
                  <a:srgbClr val="53C3EE"/>
                </a:solidFill>
              </a:rPr>
              <a:t>evenson</a:t>
            </a:r>
            <a:endParaRPr lang="en-US" sz="1400" dirty="0">
              <a:solidFill>
                <a:srgbClr val="53C3EE"/>
              </a:solidFill>
            </a:endParaRPr>
          </a:p>
          <a:p>
            <a:pPr>
              <a:lnSpc>
                <a:spcPct val="100000"/>
              </a:lnSpc>
            </a:pPr>
            <a:r>
              <a:rPr lang="en-US" sz="1400" dirty="0">
                <a:solidFill>
                  <a:srgbClr val="53C3EE"/>
                </a:solidFill>
              </a:rPr>
              <a:t>vice President of University Compliance &amp; Ethics</a:t>
            </a:r>
          </a:p>
        </p:txBody>
      </p:sp>
    </p:spTree>
    <p:extLst>
      <p:ext uri="{BB962C8B-B14F-4D97-AF65-F5344CB8AC3E}">
        <p14:creationId xmlns:p14="http://schemas.microsoft.com/office/powerpoint/2010/main" val="425286145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2D727037-C43C-6004-C642-159135EC3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0"/>
            <a:ext cx="571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4D9685D-A864-F30E-E9C2-4A44C6DBB7CA}"/>
              </a:ext>
            </a:extLst>
          </p:cNvPr>
          <p:cNvSpPr>
            <a:spLocks noGrp="1"/>
          </p:cNvSpPr>
          <p:nvPr>
            <p:ph type="title" idx="4294967295"/>
          </p:nvPr>
        </p:nvSpPr>
        <p:spPr>
          <a:xfrm>
            <a:off x="581192" y="-1189554"/>
            <a:ext cx="11029616" cy="1189554"/>
          </a:xfrm>
        </p:spPr>
        <p:txBody>
          <a:bodyPr vert="horz" lIns="91440" tIns="45720" rIns="91440" bIns="45720" rtlCol="0" anchor="b">
            <a:normAutofit/>
          </a:bodyPr>
          <a:lstStyle/>
          <a:p>
            <a:r>
              <a:rPr lang="en-US" dirty="0"/>
              <a:t>7 Elements of an Effective Compliance &amp; ethics program</a:t>
            </a:r>
          </a:p>
        </p:txBody>
      </p:sp>
    </p:spTree>
    <p:extLst>
      <p:ext uri="{BB962C8B-B14F-4D97-AF65-F5344CB8AC3E}">
        <p14:creationId xmlns:p14="http://schemas.microsoft.com/office/powerpoint/2010/main" val="1054725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3899" y="1421429"/>
            <a:ext cx="6205538" cy="3092450"/>
          </a:xfrm>
        </p:spPr>
        <p:txBody>
          <a:bodyPr anchor="b">
            <a:normAutofit/>
          </a:bodyPr>
          <a:lstStyle/>
          <a:p>
            <a:pPr>
              <a:lnSpc>
                <a:spcPct val="90000"/>
              </a:lnSpc>
            </a:pPr>
            <a:r>
              <a:rPr lang="en-US" sz="2100" i="1" dirty="0">
                <a:latin typeface="Calibri"/>
                <a:cs typeface="Calibri"/>
              </a:rPr>
              <a:t>All members of the university community are responsible for ensuring we operate with honesty and integrity. If you suspect a violation of laws, rules, regulations, or policies affecting the university community, visit the following link to submit a report or raise a question or concern:</a:t>
            </a:r>
            <a:r>
              <a:rPr lang="en-US" sz="2100" dirty="0">
                <a:latin typeface="Calibri"/>
                <a:cs typeface="Calibri"/>
              </a:rPr>
              <a:t> </a:t>
            </a:r>
            <a:r>
              <a:rPr lang="en-US" sz="2100" dirty="0">
                <a:latin typeface="Calibri"/>
                <a:cs typeface="Calibri"/>
                <a:hlinkClick r:id="rId2"/>
              </a:rPr>
              <a:t>slu.edu/integrityhotline</a:t>
            </a:r>
            <a:endParaRPr lang="en-US" sz="2100" dirty="0">
              <a:latin typeface="Calibri"/>
              <a:cs typeface="Calibri Light" panose="020F0302020204030204"/>
            </a:endParaRPr>
          </a:p>
        </p:txBody>
      </p:sp>
      <p:pic>
        <p:nvPicPr>
          <p:cNvPr id="4" name="Picture 4" descr="A blue circle with white text&#10;&#10;Description automatically generated">
            <a:extLst>
              <a:ext uri="{FF2B5EF4-FFF2-40B4-BE49-F238E27FC236}">
                <a16:creationId xmlns:a16="http://schemas.microsoft.com/office/drawing/2014/main" id="{1127EEE5-27FA-C159-7EAD-BBA4B1003B8F}"/>
              </a:ext>
            </a:extLst>
          </p:cNvPr>
          <p:cNvPicPr>
            <a:picLocks noChangeAspect="1"/>
          </p:cNvPicPr>
          <p:nvPr/>
        </p:nvPicPr>
        <p:blipFill>
          <a:blip r:embed="rId3">
            <a:alphaModFix/>
          </a:blip>
          <a:stretch>
            <a:fillRect/>
          </a:stretch>
        </p:blipFill>
        <p:spPr>
          <a:xfrm>
            <a:off x="6683251" y="1233636"/>
            <a:ext cx="4417592" cy="457507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ncient blue, brown, and yellow mosaic tiles">
            <a:extLst>
              <a:ext uri="{FF2B5EF4-FFF2-40B4-BE49-F238E27FC236}">
                <a16:creationId xmlns:a16="http://schemas.microsoft.com/office/drawing/2014/main" id="{F1A8C364-94D4-4630-BAD0-78722F347055}"/>
              </a:ext>
            </a:extLst>
          </p:cNvPr>
          <p:cNvPicPr>
            <a:picLocks noChangeAspect="1"/>
          </p:cNvPicPr>
          <p:nvPr/>
        </p:nvPicPr>
        <p:blipFill rotWithShape="1">
          <a:blip r:embed="rId2"/>
          <a:srcRect/>
          <a:stretch/>
        </p:blipFill>
        <p:spPr>
          <a:xfrm>
            <a:off x="20" y="10"/>
            <a:ext cx="12191980" cy="6857990"/>
          </a:xfrm>
          <a:prstGeom prst="rect">
            <a:avLst/>
          </a:prstGeom>
        </p:spPr>
      </p:pic>
      <p:sp>
        <p:nvSpPr>
          <p:cNvPr id="53" name="Rectangle 52">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5" name="Rectangle 5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7889065" y="2324906"/>
            <a:ext cx="3403426" cy="1588698"/>
          </a:xfrm>
        </p:spPr>
        <p:txBody>
          <a:bodyPr>
            <a:normAutofit fontScale="90000"/>
          </a:bodyPr>
          <a:lstStyle/>
          <a:p>
            <a:r>
              <a:rPr lang="en-US" dirty="0">
                <a:solidFill>
                  <a:srgbClr val="003DA5"/>
                </a:solidFill>
              </a:rPr>
              <a:t>Human Resources Update</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7889065" y="3945249"/>
            <a:ext cx="3403426" cy="738820"/>
          </a:xfrm>
        </p:spPr>
        <p:txBody>
          <a:bodyPr>
            <a:normAutofit fontScale="92500"/>
          </a:bodyPr>
          <a:lstStyle/>
          <a:p>
            <a:r>
              <a:rPr lang="en-US" dirty="0">
                <a:solidFill>
                  <a:srgbClr val="53C3EE"/>
                </a:solidFill>
              </a:rPr>
              <a:t>Aaron Mensinger</a:t>
            </a:r>
          </a:p>
          <a:p>
            <a:r>
              <a:rPr lang="en-US" dirty="0">
                <a:solidFill>
                  <a:srgbClr val="53C3EE"/>
                </a:solidFill>
              </a:rPr>
              <a:t>Learning &amp; development manager</a:t>
            </a:r>
          </a:p>
        </p:txBody>
      </p:sp>
    </p:spTree>
    <p:extLst>
      <p:ext uri="{BB962C8B-B14F-4D97-AF65-F5344CB8AC3E}">
        <p14:creationId xmlns:p14="http://schemas.microsoft.com/office/powerpoint/2010/main" val="266516571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A3CD-B241-3D21-38B6-64DA542810AE}"/>
              </a:ext>
            </a:extLst>
          </p:cNvPr>
          <p:cNvSpPr>
            <a:spLocks noGrp="1"/>
          </p:cNvSpPr>
          <p:nvPr>
            <p:ph type="ctrTitle"/>
          </p:nvPr>
        </p:nvSpPr>
        <p:spPr/>
        <p:txBody>
          <a:bodyPr/>
          <a:lstStyle/>
          <a:p>
            <a:r>
              <a:rPr lang="en-US" dirty="0"/>
              <a:t>Employe Voice Survey</a:t>
            </a:r>
          </a:p>
        </p:txBody>
      </p:sp>
    </p:spTree>
    <p:extLst>
      <p:ext uri="{BB962C8B-B14F-4D97-AF65-F5344CB8AC3E}">
        <p14:creationId xmlns:p14="http://schemas.microsoft.com/office/powerpoint/2010/main" val="484297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C400D9-CC47-6FBE-074F-B647D0CAD337}"/>
              </a:ext>
            </a:extLst>
          </p:cNvPr>
          <p:cNvSpPr>
            <a:spLocks noGrp="1"/>
          </p:cNvSpPr>
          <p:nvPr>
            <p:ph type="body" idx="1"/>
          </p:nvPr>
        </p:nvSpPr>
        <p:spPr/>
        <p:txBody>
          <a:bodyPr>
            <a:normAutofit fontScale="92500" lnSpcReduction="10000"/>
          </a:bodyPr>
          <a:lstStyle/>
          <a:p>
            <a:pPr marL="342265" indent="-342265">
              <a:buFont typeface="Wingdings" panose="05000000000000000000" pitchFamily="2" charset="2"/>
              <a:buChar char="§"/>
            </a:pPr>
            <a:r>
              <a:rPr lang="en-US" dirty="0"/>
              <a:t>In 2014 the Board of Trustees asked that we conduct a University wide climate survey</a:t>
            </a:r>
          </a:p>
          <a:p>
            <a:pPr marL="742315" lvl="1" indent="-285115">
              <a:buFont typeface="Wingdings" panose="05000000000000000000" pitchFamily="2" charset="2"/>
              <a:buChar char="§"/>
            </a:pPr>
            <a:r>
              <a:rPr lang="en-US" sz="2200" dirty="0">
                <a:latin typeface="+mn-lt"/>
              </a:rPr>
              <a:t>Survey conducted every two years up to 2020</a:t>
            </a:r>
          </a:p>
          <a:p>
            <a:pPr marL="742315" lvl="1" indent="-285115">
              <a:buFont typeface="Wingdings" panose="05000000000000000000" pitchFamily="2" charset="2"/>
              <a:buChar char="§"/>
            </a:pPr>
            <a:r>
              <a:rPr lang="en-US" sz="2200" dirty="0">
                <a:latin typeface="+mn-lt"/>
              </a:rPr>
              <a:t>Willis Towers Watson was chosen as vendor partner</a:t>
            </a:r>
          </a:p>
          <a:p>
            <a:pPr marL="342265" indent="-342265">
              <a:buFont typeface="Wingdings" panose="05000000000000000000" pitchFamily="2" charset="2"/>
              <a:buChar char="§"/>
            </a:pPr>
            <a:r>
              <a:rPr lang="en-US" dirty="0"/>
              <a:t>Considered a valuable tool to gain a pulse on sentiment</a:t>
            </a:r>
          </a:p>
          <a:p>
            <a:pPr marL="342265" indent="-342265">
              <a:buFont typeface="Wingdings" panose="05000000000000000000" pitchFamily="2" charset="2"/>
              <a:buChar char="§"/>
            </a:pPr>
            <a:r>
              <a:rPr lang="en-US" dirty="0"/>
              <a:t>Demonstration of administration’s commitment to listening to our community and taking action</a:t>
            </a:r>
          </a:p>
          <a:p>
            <a:pPr marL="866775" lvl="1" indent="-574040">
              <a:buFont typeface="Wingdings" panose="05000000000000000000" pitchFamily="2" charset="2"/>
              <a:buChar char="§"/>
            </a:pPr>
            <a:r>
              <a:rPr lang="en-US" sz="2200" dirty="0">
                <a:latin typeface="+mn-lt"/>
              </a:rPr>
              <a:t>Cura Program</a:t>
            </a:r>
          </a:p>
          <a:p>
            <a:pPr marL="866775" lvl="1" indent="-574040">
              <a:buFont typeface="Wingdings" panose="05000000000000000000" pitchFamily="2" charset="2"/>
              <a:buChar char="§"/>
            </a:pPr>
            <a:r>
              <a:rPr lang="en-US" sz="2200" dirty="0">
                <a:latin typeface="+mn-lt"/>
              </a:rPr>
              <a:t>Leading with Feedback Training</a:t>
            </a:r>
          </a:p>
          <a:p>
            <a:pPr marL="866775" lvl="1" indent="-574040">
              <a:buFont typeface="Wingdings" panose="05000000000000000000" pitchFamily="2" charset="2"/>
              <a:buChar char="§"/>
            </a:pPr>
            <a:r>
              <a:rPr lang="en-US" sz="2200" dirty="0">
                <a:latin typeface="+mn-lt"/>
              </a:rPr>
              <a:t>Start/Stop/Continue Exercise</a:t>
            </a:r>
          </a:p>
          <a:p>
            <a:pPr marL="866775" lvl="1" indent="-574040">
              <a:buFont typeface="Wingdings" panose="05000000000000000000" pitchFamily="2" charset="2"/>
              <a:buChar char="§"/>
            </a:pPr>
            <a:r>
              <a:rPr lang="en-US" sz="2200" dirty="0">
                <a:latin typeface="+mn-lt"/>
              </a:rPr>
              <a:t>Flexible Work Policy</a:t>
            </a:r>
          </a:p>
          <a:p>
            <a:endParaRPr lang="en-US" dirty="0"/>
          </a:p>
        </p:txBody>
      </p:sp>
      <p:sp>
        <p:nvSpPr>
          <p:cNvPr id="4" name="Title 3">
            <a:extLst>
              <a:ext uri="{FF2B5EF4-FFF2-40B4-BE49-F238E27FC236}">
                <a16:creationId xmlns:a16="http://schemas.microsoft.com/office/drawing/2014/main" id="{DABEFE68-724E-F050-3F87-D84FF553D3CA}"/>
              </a:ext>
            </a:extLst>
          </p:cNvPr>
          <p:cNvSpPr>
            <a:spLocks noGrp="1"/>
          </p:cNvSpPr>
          <p:nvPr>
            <p:ph type="title"/>
          </p:nvPr>
        </p:nvSpPr>
        <p:spPr/>
        <p:txBody>
          <a:bodyPr/>
          <a:lstStyle/>
          <a:p>
            <a:r>
              <a:rPr lang="en-US" dirty="0">
                <a:latin typeface="+mn-lt"/>
              </a:rPr>
              <a:t>SLU Listens</a:t>
            </a:r>
          </a:p>
        </p:txBody>
      </p:sp>
      <p:pic>
        <p:nvPicPr>
          <p:cNvPr id="6" name="Picture 5" descr="Willis Towers Watson logo">
            <a:extLst>
              <a:ext uri="{FF2B5EF4-FFF2-40B4-BE49-F238E27FC236}">
                <a16:creationId xmlns:a16="http://schemas.microsoft.com/office/drawing/2014/main" id="{47A9F696-22E9-5361-DBC1-B6782E813C98}"/>
              </a:ext>
            </a:extLst>
          </p:cNvPr>
          <p:cNvPicPr>
            <a:picLocks noChangeAspect="1"/>
          </p:cNvPicPr>
          <p:nvPr/>
        </p:nvPicPr>
        <p:blipFill>
          <a:blip r:embed="rId2"/>
          <a:stretch>
            <a:fillRect/>
          </a:stretch>
        </p:blipFill>
        <p:spPr>
          <a:xfrm>
            <a:off x="7964488" y="2365204"/>
            <a:ext cx="1104900" cy="523875"/>
          </a:xfrm>
          <a:prstGeom prst="rect">
            <a:avLst/>
          </a:prstGeom>
        </p:spPr>
      </p:pic>
      <p:sp>
        <p:nvSpPr>
          <p:cNvPr id="2" name="Slide Number Placeholder 2">
            <a:extLst>
              <a:ext uri="{FF2B5EF4-FFF2-40B4-BE49-F238E27FC236}">
                <a16:creationId xmlns:a16="http://schemas.microsoft.com/office/drawing/2014/main" id="{8E2915B2-9336-0C1A-8A9E-754B29AA2DD0}"/>
              </a:ext>
            </a:extLst>
          </p:cNvPr>
          <p:cNvSpPr>
            <a:spLocks noGrp="1"/>
          </p:cNvSpPr>
          <p:nvPr>
            <p:ph type="sldNum" idx="12"/>
          </p:nvPr>
        </p:nvSpPr>
        <p:spPr>
          <a:xfrm>
            <a:off x="11665751" y="5808300"/>
            <a:ext cx="524663" cy="524800"/>
          </a:xfrm>
        </p:spPr>
        <p:txBody>
          <a:bodyPr/>
          <a:lstStyle/>
          <a:p>
            <a:pPr>
              <a:buClr>
                <a:srgbClr val="000000"/>
              </a:buClr>
            </a:pPr>
            <a:fld id="{00000000-1234-1234-1234-123412341234}" type="slidenum">
              <a:rPr lang="uk-UA" kern="0">
                <a:solidFill>
                  <a:srgbClr val="FFFFFF"/>
                </a:solidFill>
                <a:latin typeface="Century Gothic" panose="020B0502020202020204"/>
              </a:rPr>
              <a:pPr>
                <a:buClr>
                  <a:srgbClr val="000000"/>
                </a:buClr>
              </a:pPr>
              <a:t>26</a:t>
            </a:fld>
            <a:endParaRPr lang="uk-UA" kern="0" dirty="0">
              <a:solidFill>
                <a:srgbClr val="FFFFFF"/>
              </a:solidFill>
              <a:latin typeface="Century Gothic" panose="020B0502020202020204"/>
            </a:endParaRPr>
          </a:p>
        </p:txBody>
      </p:sp>
    </p:spTree>
    <p:extLst>
      <p:ext uri="{BB962C8B-B14F-4D97-AF65-F5344CB8AC3E}">
        <p14:creationId xmlns:p14="http://schemas.microsoft.com/office/powerpoint/2010/main" val="2231384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883571-CDF4-7F35-E6EB-68956D50D459}"/>
              </a:ext>
            </a:extLst>
          </p:cNvPr>
          <p:cNvSpPr>
            <a:spLocks noGrp="1"/>
          </p:cNvSpPr>
          <p:nvPr>
            <p:ph type="body" idx="1"/>
          </p:nvPr>
        </p:nvSpPr>
        <p:spPr/>
        <p:txBody>
          <a:bodyPr>
            <a:normAutofit fontScale="70000" lnSpcReduction="20000"/>
          </a:bodyPr>
          <a:lstStyle/>
          <a:p>
            <a:pPr marL="0" indent="0" defTabSz="457178">
              <a:spcBef>
                <a:spcPct val="20000"/>
              </a:spcBef>
              <a:buClrTx/>
              <a:buSzTx/>
              <a:buNone/>
              <a:defRPr/>
            </a:pPr>
            <a:r>
              <a:rPr lang="en-US" sz="2800" kern="1200" dirty="0">
                <a:solidFill>
                  <a:srgbClr val="1F497D"/>
                </a:solidFill>
                <a:ea typeface="+mn-ea"/>
                <a:cs typeface="+mn-cs"/>
              </a:rPr>
              <a:t>Challenges with historical survey approach</a:t>
            </a:r>
          </a:p>
          <a:p>
            <a:pPr marL="466744" indent="-574040" defTabSz="457178">
              <a:spcBef>
                <a:spcPct val="20000"/>
              </a:spcBef>
              <a:buClrTx/>
              <a:buSzTx/>
              <a:buFont typeface="Wingdings" panose="05000000000000000000" pitchFamily="2" charset="2"/>
              <a:buChar char="§"/>
              <a:defRPr/>
            </a:pPr>
            <a:r>
              <a:rPr lang="en-US" kern="1200" dirty="0">
                <a:solidFill>
                  <a:prstClr val="black"/>
                </a:solidFill>
                <a:ea typeface="+mn-ea"/>
                <a:cs typeface="+mn-cs"/>
              </a:rPr>
              <a:t>Delays between survey and distribution of results &amp; action planning</a:t>
            </a:r>
          </a:p>
          <a:p>
            <a:pPr marL="466744" indent="-574040" defTabSz="457178">
              <a:spcBef>
                <a:spcPct val="20000"/>
              </a:spcBef>
              <a:buClrTx/>
              <a:buSzTx/>
              <a:buFont typeface="Wingdings" panose="05000000000000000000" pitchFamily="2" charset="2"/>
              <a:buChar char="§"/>
              <a:defRPr/>
            </a:pPr>
            <a:r>
              <a:rPr lang="en-US" kern="1200" dirty="0">
                <a:solidFill>
                  <a:prstClr val="black"/>
                </a:solidFill>
                <a:ea typeface="+mn-ea"/>
                <a:cs typeface="+mn-cs"/>
              </a:rPr>
              <a:t>Environment is changing quicker than a bi-annual survey can assess</a:t>
            </a:r>
          </a:p>
          <a:p>
            <a:pPr marL="466744" indent="-574040" defTabSz="457178">
              <a:spcBef>
                <a:spcPct val="20000"/>
              </a:spcBef>
              <a:buClrTx/>
              <a:buSzTx/>
              <a:buFont typeface="Wingdings" panose="05000000000000000000" pitchFamily="2" charset="2"/>
              <a:buChar char="§"/>
              <a:defRPr/>
            </a:pPr>
            <a:r>
              <a:rPr lang="en-US" kern="1200" dirty="0">
                <a:solidFill>
                  <a:prstClr val="black"/>
                </a:solidFill>
                <a:ea typeface="+mn-ea"/>
                <a:cs typeface="+mn-cs"/>
              </a:rPr>
              <a:t>Over complicated action plans too often miss team level impacts</a:t>
            </a:r>
          </a:p>
          <a:p>
            <a:pPr marL="466744" indent="-574040" defTabSz="457178">
              <a:spcBef>
                <a:spcPct val="20000"/>
              </a:spcBef>
              <a:buClrTx/>
              <a:buSzTx/>
              <a:buFont typeface="Wingdings" panose="05000000000000000000" pitchFamily="2" charset="2"/>
              <a:buChar char="§"/>
              <a:defRPr/>
            </a:pPr>
            <a:r>
              <a:rPr lang="en-US" kern="1200" dirty="0">
                <a:solidFill>
                  <a:prstClr val="black"/>
                </a:solidFill>
                <a:ea typeface="+mn-ea"/>
                <a:cs typeface="+mn-cs"/>
              </a:rPr>
              <a:t>Survey is too long!</a:t>
            </a:r>
          </a:p>
          <a:p>
            <a:pPr marL="342265" indent="-342265" defTabSz="457178">
              <a:spcBef>
                <a:spcPct val="20000"/>
              </a:spcBef>
              <a:buClrTx/>
              <a:buSzTx/>
              <a:buFont typeface="Wingdings" panose="05000000000000000000" pitchFamily="2" charset="2"/>
              <a:buChar char="§"/>
              <a:defRPr/>
            </a:pPr>
            <a:endParaRPr lang="en-US" sz="2400" kern="1200" dirty="0">
              <a:solidFill>
                <a:prstClr val="black"/>
              </a:solidFill>
              <a:ea typeface="+mn-ea"/>
              <a:cs typeface="+mn-cs"/>
            </a:endParaRPr>
          </a:p>
          <a:p>
            <a:pPr marL="0" indent="0" defTabSz="457178">
              <a:spcBef>
                <a:spcPct val="20000"/>
              </a:spcBef>
              <a:buClrTx/>
              <a:buSzTx/>
              <a:buNone/>
              <a:defRPr/>
            </a:pPr>
            <a:r>
              <a:rPr lang="en-US" sz="3100" kern="1200" dirty="0">
                <a:solidFill>
                  <a:srgbClr val="1F497D"/>
                </a:solidFill>
                <a:ea typeface="+mn-ea"/>
                <a:cs typeface="+mn-cs"/>
              </a:rPr>
              <a:t>Timing is right to evolve our </a:t>
            </a:r>
            <a:r>
              <a:rPr lang="en-US" sz="3100" i="1" kern="1200" dirty="0">
                <a:solidFill>
                  <a:srgbClr val="1F497D"/>
                </a:solidFill>
                <a:ea typeface="+mn-ea"/>
                <a:cs typeface="+mn-cs"/>
              </a:rPr>
              <a:t>Listening Strategy</a:t>
            </a:r>
          </a:p>
          <a:p>
            <a:pPr marL="342882" indent="-342882" defTabSz="457178">
              <a:spcBef>
                <a:spcPct val="20000"/>
              </a:spcBef>
              <a:buClrTx/>
              <a:buSzTx/>
              <a:buFont typeface="Wingdings" panose="05000000000000000000" pitchFamily="2" charset="2"/>
              <a:buChar char="§"/>
              <a:defRPr/>
            </a:pPr>
            <a:r>
              <a:rPr lang="en-US" kern="1200" dirty="0">
                <a:solidFill>
                  <a:prstClr val="black"/>
                </a:solidFill>
                <a:ea typeface="+mn-ea"/>
                <a:cs typeface="+mn-cs"/>
              </a:rPr>
              <a:t>More frequent, shorter connections help create an environment where employees feel valued and heard</a:t>
            </a:r>
          </a:p>
          <a:p>
            <a:pPr marL="292735" lvl="1" indent="0" defTabSz="457178">
              <a:spcBef>
                <a:spcPct val="20000"/>
              </a:spcBef>
              <a:buClrTx/>
              <a:buSzTx/>
              <a:buNone/>
              <a:defRPr/>
            </a:pPr>
            <a:r>
              <a:rPr lang="en-US" kern="1200" dirty="0">
                <a:solidFill>
                  <a:prstClr val="black"/>
                </a:solidFill>
                <a:latin typeface="+mn-lt"/>
                <a:ea typeface="+mn-ea"/>
                <a:cs typeface="+mn-cs"/>
              </a:rPr>
              <a:t> Year 1 = One Survey		         Year 2 = Onboarding &amp; Exit Surveys</a:t>
            </a:r>
          </a:p>
          <a:p>
            <a:pPr marL="342882" indent="-342882" defTabSz="457178">
              <a:spcBef>
                <a:spcPct val="20000"/>
              </a:spcBef>
              <a:buClrTx/>
              <a:buSzTx/>
              <a:buFont typeface="Wingdings" panose="05000000000000000000" pitchFamily="2" charset="2"/>
              <a:buChar char="§"/>
              <a:defRPr/>
            </a:pPr>
            <a:r>
              <a:rPr lang="en-US" kern="1200" dirty="0">
                <a:solidFill>
                  <a:prstClr val="black"/>
                </a:solidFill>
                <a:ea typeface="+mn-ea"/>
                <a:cs typeface="+mn-cs"/>
              </a:rPr>
              <a:t>New tools allow more engagement at the department level to increase engagement and drive culture</a:t>
            </a:r>
          </a:p>
          <a:p>
            <a:pPr marL="292735" lvl="1" indent="0" defTabSz="457178">
              <a:spcBef>
                <a:spcPct val="20000"/>
              </a:spcBef>
              <a:buClrTx/>
              <a:buSzTx/>
              <a:buNone/>
              <a:defRPr/>
            </a:pPr>
            <a:r>
              <a:rPr lang="en-US" kern="1200" dirty="0">
                <a:solidFill>
                  <a:prstClr val="black"/>
                </a:solidFill>
                <a:latin typeface="+mn-lt"/>
                <a:ea typeface="+mn-ea"/>
                <a:cs typeface="+mn-cs"/>
              </a:rPr>
              <a:t> Year 1 = Executive Results		 Year 2 = Manager Level Results*</a:t>
            </a:r>
          </a:p>
        </p:txBody>
      </p:sp>
      <p:sp>
        <p:nvSpPr>
          <p:cNvPr id="3" name="Slide Number Placeholder 2">
            <a:extLst>
              <a:ext uri="{FF2B5EF4-FFF2-40B4-BE49-F238E27FC236}">
                <a16:creationId xmlns:a16="http://schemas.microsoft.com/office/drawing/2014/main" id="{99BB2882-3912-987D-3009-0C6ECFCFF857}"/>
              </a:ext>
            </a:extLst>
          </p:cNvPr>
          <p:cNvSpPr>
            <a:spLocks noGrp="1"/>
          </p:cNvSpPr>
          <p:nvPr>
            <p:ph type="sldNum" idx="12"/>
          </p:nvPr>
        </p:nvSpPr>
        <p:spPr/>
        <p:txBody>
          <a:bodyPr/>
          <a:lstStyle/>
          <a:p>
            <a:pPr>
              <a:buClr>
                <a:srgbClr val="000000"/>
              </a:buClr>
            </a:pPr>
            <a:fld id="{00000000-1234-1234-1234-123412341234}" type="slidenum">
              <a:rPr lang="uk-UA" kern="0">
                <a:solidFill>
                  <a:srgbClr val="FFFFFF"/>
                </a:solidFill>
                <a:latin typeface="Century Gothic" panose="020B0502020202020204"/>
              </a:rPr>
              <a:pPr>
                <a:buClr>
                  <a:srgbClr val="000000"/>
                </a:buClr>
              </a:pPr>
              <a:t>27</a:t>
            </a:fld>
            <a:endParaRPr lang="uk-UA" kern="0" dirty="0">
              <a:solidFill>
                <a:srgbClr val="FFFFFF"/>
              </a:solidFill>
              <a:latin typeface="Century Gothic" panose="020B0502020202020204"/>
            </a:endParaRPr>
          </a:p>
        </p:txBody>
      </p:sp>
      <p:sp>
        <p:nvSpPr>
          <p:cNvPr id="4" name="Title 3">
            <a:extLst>
              <a:ext uri="{FF2B5EF4-FFF2-40B4-BE49-F238E27FC236}">
                <a16:creationId xmlns:a16="http://schemas.microsoft.com/office/drawing/2014/main" id="{C74D569E-B905-76C5-E53B-2AE7F3935140}"/>
              </a:ext>
            </a:extLst>
          </p:cNvPr>
          <p:cNvSpPr>
            <a:spLocks noGrp="1"/>
          </p:cNvSpPr>
          <p:nvPr>
            <p:ph type="title"/>
          </p:nvPr>
        </p:nvSpPr>
        <p:spPr/>
        <p:txBody>
          <a:bodyPr/>
          <a:lstStyle/>
          <a:p>
            <a:r>
              <a:rPr lang="en-US" dirty="0">
                <a:latin typeface="+mn-lt"/>
              </a:rPr>
              <a:t>Case for Change-What We’ve Heard</a:t>
            </a:r>
          </a:p>
        </p:txBody>
      </p:sp>
    </p:spTree>
    <p:extLst>
      <p:ext uri="{BB962C8B-B14F-4D97-AF65-F5344CB8AC3E}">
        <p14:creationId xmlns:p14="http://schemas.microsoft.com/office/powerpoint/2010/main" val="1815529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5FCCF-5433-373A-7F7F-10AA2BFCD97B}"/>
              </a:ext>
            </a:extLst>
          </p:cNvPr>
          <p:cNvSpPr>
            <a:spLocks noGrp="1"/>
          </p:cNvSpPr>
          <p:nvPr>
            <p:ph type="body" idx="1"/>
          </p:nvPr>
        </p:nvSpPr>
        <p:spPr/>
        <p:txBody>
          <a:bodyPr/>
          <a:lstStyle/>
          <a:p>
            <a:pPr>
              <a:buFont typeface="Wingdings" panose="05000000000000000000" pitchFamily="2" charset="2"/>
              <a:buChar char="§"/>
            </a:pPr>
            <a:r>
              <a:rPr lang="en-US" sz="2400" dirty="0"/>
              <a:t>Simple, short, easy to complete surveys</a:t>
            </a:r>
          </a:p>
          <a:p>
            <a:pPr lvl="1">
              <a:buFont typeface="Wingdings" panose="05000000000000000000" pitchFamily="2" charset="2"/>
              <a:buChar char="§"/>
            </a:pPr>
            <a:r>
              <a:rPr lang="en-US" sz="2000" dirty="0">
                <a:latin typeface="+mn-lt"/>
              </a:rPr>
              <a:t>25 – 30 questions vs. 60-70 with WTW</a:t>
            </a:r>
          </a:p>
          <a:p>
            <a:pPr>
              <a:buFont typeface="Wingdings" panose="05000000000000000000" pitchFamily="2" charset="2"/>
              <a:buChar char="§"/>
            </a:pPr>
            <a:r>
              <a:rPr lang="en-US" sz="2400" dirty="0"/>
              <a:t>Intuitive dashboards for interpreting results</a:t>
            </a:r>
          </a:p>
          <a:p>
            <a:pPr>
              <a:buFont typeface="Wingdings" panose="05000000000000000000" pitchFamily="2" charset="2"/>
              <a:buChar char="§"/>
            </a:pPr>
            <a:r>
              <a:rPr lang="en-US" sz="2400" dirty="0"/>
              <a:t>Simple action planning (1 – 3 items) </a:t>
            </a:r>
          </a:p>
          <a:p>
            <a:pPr>
              <a:buFont typeface="Wingdings" panose="05000000000000000000" pitchFamily="2" charset="2"/>
              <a:buChar char="§"/>
              <a:tabLst>
                <a:tab pos="1655680" algn="l"/>
              </a:tabLst>
            </a:pPr>
            <a:r>
              <a:rPr lang="en-US" sz="2400" dirty="0"/>
              <a:t>Just in time resources and videos for education (micro-learnings at the time of feedback review)</a:t>
            </a:r>
          </a:p>
          <a:p>
            <a:pPr>
              <a:buFont typeface="Wingdings" panose="05000000000000000000" pitchFamily="2" charset="2"/>
              <a:buChar char="§"/>
            </a:pPr>
            <a:r>
              <a:rPr lang="en-US" sz="2400" dirty="0"/>
              <a:t>Consulting Services and Training to support our survey journey </a:t>
            </a:r>
          </a:p>
        </p:txBody>
      </p:sp>
      <p:sp>
        <p:nvSpPr>
          <p:cNvPr id="3" name="Slide Number Placeholder 2">
            <a:extLst>
              <a:ext uri="{FF2B5EF4-FFF2-40B4-BE49-F238E27FC236}">
                <a16:creationId xmlns:a16="http://schemas.microsoft.com/office/drawing/2014/main" id="{7ED32AFA-6D48-4997-4134-2C1C36A8E36D}"/>
              </a:ext>
            </a:extLst>
          </p:cNvPr>
          <p:cNvSpPr>
            <a:spLocks noGrp="1"/>
          </p:cNvSpPr>
          <p:nvPr>
            <p:ph type="sldNum" idx="12"/>
          </p:nvPr>
        </p:nvSpPr>
        <p:spPr/>
        <p:txBody>
          <a:bodyPr/>
          <a:lstStyle/>
          <a:p>
            <a:pPr>
              <a:buClr>
                <a:srgbClr val="000000"/>
              </a:buClr>
            </a:pPr>
            <a:fld id="{00000000-1234-1234-1234-123412341234}" type="slidenum">
              <a:rPr lang="uk-UA" kern="0">
                <a:solidFill>
                  <a:srgbClr val="FFFFFF"/>
                </a:solidFill>
                <a:latin typeface="Century Gothic" panose="020B0502020202020204"/>
              </a:rPr>
              <a:pPr>
                <a:buClr>
                  <a:srgbClr val="000000"/>
                </a:buClr>
              </a:pPr>
              <a:t>28</a:t>
            </a:fld>
            <a:endParaRPr lang="uk-UA" kern="0" dirty="0">
              <a:solidFill>
                <a:srgbClr val="FFFFFF"/>
              </a:solidFill>
              <a:latin typeface="Century Gothic" panose="020B0502020202020204"/>
            </a:endParaRPr>
          </a:p>
        </p:txBody>
      </p:sp>
      <p:sp>
        <p:nvSpPr>
          <p:cNvPr id="4" name="Title 3">
            <a:extLst>
              <a:ext uri="{FF2B5EF4-FFF2-40B4-BE49-F238E27FC236}">
                <a16:creationId xmlns:a16="http://schemas.microsoft.com/office/drawing/2014/main" id="{A8936372-475C-6242-978B-D1E5FC2CF59F}"/>
              </a:ext>
            </a:extLst>
          </p:cNvPr>
          <p:cNvSpPr>
            <a:spLocks noGrp="1"/>
          </p:cNvSpPr>
          <p:nvPr>
            <p:ph type="title"/>
          </p:nvPr>
        </p:nvSpPr>
        <p:spPr/>
        <p:txBody>
          <a:bodyPr/>
          <a:lstStyle/>
          <a:p>
            <a:r>
              <a:rPr lang="en-US" dirty="0">
                <a:latin typeface="Crimson Pro" pitchFamily="2" charset="0"/>
              </a:rPr>
              <a:t> 		</a:t>
            </a:r>
            <a:r>
              <a:rPr lang="en-US" dirty="0">
                <a:latin typeface="+mn-lt"/>
              </a:rPr>
              <a:t>– A new Partnership</a:t>
            </a:r>
          </a:p>
        </p:txBody>
      </p:sp>
      <p:pic>
        <p:nvPicPr>
          <p:cNvPr id="5" name="Picture 4" descr="Glint logo">
            <a:extLst>
              <a:ext uri="{FF2B5EF4-FFF2-40B4-BE49-F238E27FC236}">
                <a16:creationId xmlns:a16="http://schemas.microsoft.com/office/drawing/2014/main" id="{10169731-3C48-35F8-20EF-6172B626BAD9}"/>
              </a:ext>
            </a:extLst>
          </p:cNvPr>
          <p:cNvPicPr>
            <a:picLocks noChangeAspect="1"/>
          </p:cNvPicPr>
          <p:nvPr/>
        </p:nvPicPr>
        <p:blipFill>
          <a:blip r:embed="rId2"/>
          <a:stretch>
            <a:fillRect/>
          </a:stretch>
        </p:blipFill>
        <p:spPr>
          <a:xfrm>
            <a:off x="907594" y="811998"/>
            <a:ext cx="1718895" cy="500870"/>
          </a:xfrm>
          <a:prstGeom prst="rect">
            <a:avLst/>
          </a:prstGeom>
        </p:spPr>
      </p:pic>
    </p:spTree>
    <p:extLst>
      <p:ext uri="{BB962C8B-B14F-4D97-AF65-F5344CB8AC3E}">
        <p14:creationId xmlns:p14="http://schemas.microsoft.com/office/powerpoint/2010/main" val="497305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456C96-4A17-DF15-BB43-C1ABA4407C68}"/>
              </a:ext>
            </a:extLst>
          </p:cNvPr>
          <p:cNvSpPr>
            <a:spLocks noGrp="1"/>
          </p:cNvSpPr>
          <p:nvPr>
            <p:ph type="sldNum" idx="12"/>
          </p:nvPr>
        </p:nvSpPr>
        <p:spPr/>
        <p:txBody>
          <a:bodyPr/>
          <a:lstStyle/>
          <a:p>
            <a:pPr>
              <a:buClr>
                <a:srgbClr val="000000"/>
              </a:buClr>
            </a:pPr>
            <a:fld id="{00000000-1234-1234-1234-123412341234}" type="slidenum">
              <a:rPr lang="uk-UA" kern="0">
                <a:solidFill>
                  <a:srgbClr val="FFFFFF"/>
                </a:solidFill>
                <a:latin typeface="Century Gothic" panose="020B0502020202020204"/>
              </a:rPr>
              <a:pPr>
                <a:buClr>
                  <a:srgbClr val="000000"/>
                </a:buClr>
              </a:pPr>
              <a:t>29</a:t>
            </a:fld>
            <a:endParaRPr lang="uk-UA" kern="0" dirty="0">
              <a:solidFill>
                <a:srgbClr val="FFFFFF"/>
              </a:solidFill>
              <a:latin typeface="Century Gothic" panose="020B0502020202020204"/>
            </a:endParaRPr>
          </a:p>
        </p:txBody>
      </p:sp>
      <p:sp>
        <p:nvSpPr>
          <p:cNvPr id="4" name="Title 3">
            <a:extLst>
              <a:ext uri="{FF2B5EF4-FFF2-40B4-BE49-F238E27FC236}">
                <a16:creationId xmlns:a16="http://schemas.microsoft.com/office/drawing/2014/main" id="{DD01A040-281D-76B5-7475-16D41DBE95F0}"/>
              </a:ext>
            </a:extLst>
          </p:cNvPr>
          <p:cNvSpPr>
            <a:spLocks noGrp="1"/>
          </p:cNvSpPr>
          <p:nvPr>
            <p:ph type="title"/>
          </p:nvPr>
        </p:nvSpPr>
        <p:spPr/>
        <p:txBody>
          <a:bodyPr/>
          <a:lstStyle/>
          <a:p>
            <a:r>
              <a:rPr lang="en-US" dirty="0">
                <a:latin typeface="+mn-lt"/>
              </a:rPr>
              <a:t>Continuous Listening Model Approach</a:t>
            </a:r>
          </a:p>
        </p:txBody>
      </p:sp>
      <p:sp>
        <p:nvSpPr>
          <p:cNvPr id="5" name="Content Placeholder 2">
            <a:extLst>
              <a:ext uri="{FF2B5EF4-FFF2-40B4-BE49-F238E27FC236}">
                <a16:creationId xmlns:a16="http://schemas.microsoft.com/office/drawing/2014/main" id="{CB508607-1173-1F7A-6611-8C9ECCCD051B}"/>
              </a:ext>
            </a:extLst>
          </p:cNvPr>
          <p:cNvSpPr txBox="1">
            <a:spLocks/>
          </p:cNvSpPr>
          <p:nvPr/>
        </p:nvSpPr>
        <p:spPr>
          <a:xfrm>
            <a:off x="760500" y="2303488"/>
            <a:ext cx="8455981" cy="184707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448" marR="0" lvl="0" indent="-524802" algn="l" rtl="0" eaLnBrk="1" hangingPunct="1">
              <a:lnSpc>
                <a:spcPct val="100000"/>
              </a:lnSpc>
              <a:spcBef>
                <a:spcPts val="800"/>
              </a:spcBef>
              <a:spcAft>
                <a:spcPts val="0"/>
              </a:spcAft>
              <a:buClr>
                <a:schemeClr val="dk2"/>
              </a:buClr>
              <a:buSzPts val="2600"/>
              <a:buFont typeface="Barlow"/>
              <a:buChar char="▪"/>
              <a:defRPr sz="2600" b="0" i="0" u="none" strike="noStrike" cap="none">
                <a:solidFill>
                  <a:schemeClr val="dk1"/>
                </a:solidFill>
                <a:latin typeface="+mn-lt"/>
                <a:ea typeface="Barlow"/>
                <a:cs typeface="Barlow"/>
                <a:sym typeface="Barlow"/>
              </a:defRPr>
            </a:lvl1pPr>
            <a:lvl2pPr marL="1218895" marR="0" lvl="1" indent="-524802" algn="l" rtl="0" eaLnBrk="1" hangingPunct="1">
              <a:lnSpc>
                <a:spcPct val="100000"/>
              </a:lnSpc>
              <a:spcBef>
                <a:spcPts val="0"/>
              </a:spcBef>
              <a:spcAft>
                <a:spcPts val="0"/>
              </a:spcAft>
              <a:buClr>
                <a:schemeClr val="dk2"/>
              </a:buClr>
              <a:buSzPts val="2600"/>
              <a:buFont typeface="Barlow"/>
              <a:buChar char="▫"/>
              <a:defRPr sz="2600" b="0" i="0" u="none" strike="noStrike" cap="none">
                <a:solidFill>
                  <a:schemeClr val="dk1"/>
                </a:solidFill>
                <a:latin typeface="Barlow"/>
                <a:ea typeface="Barlow"/>
                <a:cs typeface="Barlow"/>
                <a:sym typeface="Barlow"/>
              </a:defRPr>
            </a:lvl2pPr>
            <a:lvl3pPr marL="1828343" marR="0" lvl="2" indent="-524802" algn="l" rtl="0" eaLnBrk="1" hangingPunct="1">
              <a:lnSpc>
                <a:spcPct val="100000"/>
              </a:lnSpc>
              <a:spcBef>
                <a:spcPts val="0"/>
              </a:spcBef>
              <a:spcAft>
                <a:spcPts val="0"/>
              </a:spcAft>
              <a:buClr>
                <a:schemeClr val="dk2"/>
              </a:buClr>
              <a:buSzPts val="2600"/>
              <a:buFont typeface="Barlow"/>
              <a:buChar char="▫"/>
              <a:defRPr sz="2600" b="0" i="0" u="none" strike="noStrike" cap="none">
                <a:solidFill>
                  <a:schemeClr val="dk1"/>
                </a:solidFill>
                <a:latin typeface="Barlow"/>
                <a:ea typeface="Barlow"/>
                <a:cs typeface="Barlow"/>
                <a:sym typeface="Barlow"/>
              </a:defRPr>
            </a:lvl3pPr>
            <a:lvl4pPr marL="2437790" marR="0" lvl="3" indent="-524802" algn="l" rtl="0" eaLnBrk="1" hangingPunct="1">
              <a:lnSpc>
                <a:spcPct val="100000"/>
              </a:lnSpc>
              <a:spcBef>
                <a:spcPts val="0"/>
              </a:spcBef>
              <a:spcAft>
                <a:spcPts val="0"/>
              </a:spcAft>
              <a:buClr>
                <a:schemeClr val="dk1"/>
              </a:buClr>
              <a:buSzPts val="2600"/>
              <a:buFont typeface="Barlow"/>
              <a:buChar char="▫"/>
              <a:defRPr sz="2600" b="0" i="0" u="none" strike="noStrike" cap="none">
                <a:solidFill>
                  <a:schemeClr val="dk1"/>
                </a:solidFill>
                <a:latin typeface="Barlow"/>
                <a:ea typeface="Barlow"/>
                <a:cs typeface="Barlow"/>
                <a:sym typeface="Barlow"/>
              </a:defRPr>
            </a:lvl4pPr>
            <a:lvl5pPr marL="3047238" marR="0" lvl="4" indent="-524802" algn="l" rtl="0" eaLnBrk="1" hangingPunct="1">
              <a:lnSpc>
                <a:spcPct val="100000"/>
              </a:lnSpc>
              <a:spcBef>
                <a:spcPts val="0"/>
              </a:spcBef>
              <a:spcAft>
                <a:spcPts val="0"/>
              </a:spcAft>
              <a:buClr>
                <a:schemeClr val="dk1"/>
              </a:buClr>
              <a:buSzPts val="2600"/>
              <a:buFont typeface="Barlow"/>
              <a:buChar char="○"/>
              <a:defRPr sz="2600" b="0" i="0" u="none" strike="noStrike" cap="none">
                <a:solidFill>
                  <a:schemeClr val="dk1"/>
                </a:solidFill>
                <a:latin typeface="Barlow"/>
                <a:ea typeface="Barlow"/>
                <a:cs typeface="Barlow"/>
                <a:sym typeface="Barlow"/>
              </a:defRPr>
            </a:lvl5pPr>
            <a:lvl6pPr marL="3656686" marR="0" lvl="5" indent="-524802" algn="l" rtl="0" eaLnBrk="1" hangingPunct="1">
              <a:lnSpc>
                <a:spcPct val="100000"/>
              </a:lnSpc>
              <a:spcBef>
                <a:spcPts val="0"/>
              </a:spcBef>
              <a:spcAft>
                <a:spcPts val="0"/>
              </a:spcAft>
              <a:buClr>
                <a:schemeClr val="dk1"/>
              </a:buClr>
              <a:buSzPts val="2600"/>
              <a:buFont typeface="Barlow"/>
              <a:buChar char="■"/>
              <a:defRPr sz="2600" b="0" i="0" u="none" strike="noStrike" cap="none">
                <a:solidFill>
                  <a:schemeClr val="dk1"/>
                </a:solidFill>
                <a:latin typeface="Barlow"/>
                <a:ea typeface="Barlow"/>
                <a:cs typeface="Barlow"/>
                <a:sym typeface="Barlow"/>
              </a:defRPr>
            </a:lvl6pPr>
            <a:lvl7pPr marL="4266133" marR="0" lvl="6" indent="-524802" algn="l" rtl="0" eaLnBrk="1" hangingPunct="1">
              <a:lnSpc>
                <a:spcPct val="100000"/>
              </a:lnSpc>
              <a:spcBef>
                <a:spcPts val="0"/>
              </a:spcBef>
              <a:spcAft>
                <a:spcPts val="0"/>
              </a:spcAft>
              <a:buClr>
                <a:schemeClr val="dk1"/>
              </a:buClr>
              <a:buSzPts val="2600"/>
              <a:buFont typeface="Barlow"/>
              <a:buChar char="●"/>
              <a:defRPr sz="2600" b="0" i="0" u="none" strike="noStrike" cap="none">
                <a:solidFill>
                  <a:schemeClr val="dk1"/>
                </a:solidFill>
                <a:latin typeface="Barlow"/>
                <a:ea typeface="Barlow"/>
                <a:cs typeface="Barlow"/>
                <a:sym typeface="Barlow"/>
              </a:defRPr>
            </a:lvl7pPr>
            <a:lvl8pPr marL="4875581" marR="0" lvl="7" indent="-524802" algn="l" rtl="0" eaLnBrk="1" hangingPunct="1">
              <a:lnSpc>
                <a:spcPct val="100000"/>
              </a:lnSpc>
              <a:spcBef>
                <a:spcPts val="0"/>
              </a:spcBef>
              <a:spcAft>
                <a:spcPts val="0"/>
              </a:spcAft>
              <a:buClr>
                <a:schemeClr val="dk1"/>
              </a:buClr>
              <a:buSzPts val="2600"/>
              <a:buFont typeface="Barlow"/>
              <a:buChar char="○"/>
              <a:defRPr sz="2600" b="0" i="0" u="none" strike="noStrike" cap="none">
                <a:solidFill>
                  <a:schemeClr val="dk1"/>
                </a:solidFill>
                <a:latin typeface="Barlow"/>
                <a:ea typeface="Barlow"/>
                <a:cs typeface="Barlow"/>
                <a:sym typeface="Barlow"/>
              </a:defRPr>
            </a:lvl8pPr>
            <a:lvl9pPr marL="5485028" marR="0" lvl="8" indent="-524802" algn="l" rtl="0" eaLnBrk="1" hangingPunct="1">
              <a:lnSpc>
                <a:spcPct val="100000"/>
              </a:lnSpc>
              <a:spcBef>
                <a:spcPts val="0"/>
              </a:spcBef>
              <a:spcAft>
                <a:spcPts val="0"/>
              </a:spcAft>
              <a:buClr>
                <a:schemeClr val="dk1"/>
              </a:buClr>
              <a:buSzPts val="2600"/>
              <a:buFont typeface="Barlow"/>
              <a:buChar char="■"/>
              <a:defRPr sz="2600" b="0" i="0" u="none" strike="noStrike" cap="none">
                <a:solidFill>
                  <a:schemeClr val="dk1"/>
                </a:solidFill>
                <a:latin typeface="Barlow"/>
                <a:ea typeface="Barlow"/>
                <a:cs typeface="Barlow"/>
                <a:sym typeface="Barlow"/>
              </a:defRPr>
            </a:lvl9pPr>
          </a:lstStyle>
          <a:p>
            <a:pPr marL="1025525" lvl="1" indent="-331788">
              <a:buClr>
                <a:srgbClr val="003CA5"/>
              </a:buClr>
              <a:buFont typeface="Wingdings" panose="05000000000000000000" pitchFamily="2" charset="2"/>
              <a:buChar char="§"/>
            </a:pPr>
            <a:r>
              <a:rPr lang="en-US" sz="2000" kern="0" dirty="0">
                <a:solidFill>
                  <a:srgbClr val="000000"/>
                </a:solidFill>
                <a:latin typeface="Palatino Linotype" panose="02040502050505030304"/>
              </a:rPr>
              <a:t>Shorter surveys w/more qualitative comments</a:t>
            </a:r>
          </a:p>
          <a:p>
            <a:pPr marL="1025525" lvl="1" indent="-331788">
              <a:buClr>
                <a:srgbClr val="003CA5"/>
              </a:buClr>
              <a:buFont typeface="Wingdings" panose="05000000000000000000" pitchFamily="2" charset="2"/>
              <a:buChar char="§"/>
            </a:pPr>
            <a:r>
              <a:rPr lang="en-US" sz="2000" kern="0" dirty="0">
                <a:solidFill>
                  <a:srgbClr val="000000"/>
                </a:solidFill>
                <a:latin typeface="Palatino Linotype" panose="02040502050505030304"/>
              </a:rPr>
              <a:t>Providing rapid access to results</a:t>
            </a:r>
          </a:p>
          <a:p>
            <a:pPr marL="1025525" lvl="1" indent="-331788">
              <a:buClr>
                <a:srgbClr val="003CA5"/>
              </a:buClr>
              <a:buFont typeface="Wingdings" panose="05000000000000000000" pitchFamily="2" charset="2"/>
              <a:buChar char="§"/>
            </a:pPr>
            <a:r>
              <a:rPr lang="en-US" sz="2000" kern="0" dirty="0">
                <a:solidFill>
                  <a:srgbClr val="000000"/>
                </a:solidFill>
                <a:latin typeface="Palatino Linotype" panose="02040502050505030304"/>
              </a:rPr>
              <a:t>More active participants in local efforts</a:t>
            </a:r>
          </a:p>
          <a:p>
            <a:pPr marL="0" indent="0">
              <a:buClr>
                <a:srgbClr val="003CA5"/>
              </a:buClr>
              <a:buNone/>
            </a:pPr>
            <a:endParaRPr lang="en-US" kern="0" dirty="0">
              <a:solidFill>
                <a:srgbClr val="000000"/>
              </a:solidFill>
              <a:latin typeface="Palatino Linotype" panose="02040502050505030304"/>
            </a:endParaRPr>
          </a:p>
        </p:txBody>
      </p:sp>
      <p:sp>
        <p:nvSpPr>
          <p:cNvPr id="6" name="TextBox 5">
            <a:extLst>
              <a:ext uri="{FF2B5EF4-FFF2-40B4-BE49-F238E27FC236}">
                <a16:creationId xmlns:a16="http://schemas.microsoft.com/office/drawing/2014/main" id="{E277CC37-A12B-8DE3-3C77-E204454B96B0}"/>
              </a:ext>
            </a:extLst>
          </p:cNvPr>
          <p:cNvSpPr txBox="1"/>
          <p:nvPr/>
        </p:nvSpPr>
        <p:spPr>
          <a:xfrm>
            <a:off x="760500" y="1788871"/>
            <a:ext cx="2801007" cy="461665"/>
          </a:xfrm>
          <a:prstGeom prst="rect">
            <a:avLst/>
          </a:prstGeom>
          <a:noFill/>
        </p:spPr>
        <p:txBody>
          <a:bodyPr wrap="square" rtlCol="0">
            <a:spAutoFit/>
          </a:bodyPr>
          <a:lstStyle/>
          <a:p>
            <a:pPr>
              <a:buClr>
                <a:srgbClr val="000000"/>
              </a:buClr>
            </a:pPr>
            <a:r>
              <a:rPr lang="en-US" sz="2400" kern="0" dirty="0">
                <a:solidFill>
                  <a:srgbClr val="003CA5">
                    <a:lumMod val="75000"/>
                  </a:srgbClr>
                </a:solidFill>
                <a:latin typeface="Palatino Linotype" panose="02040502050505030304"/>
                <a:cs typeface="Arial"/>
                <a:sym typeface="Arial"/>
              </a:rPr>
              <a:t>By doing this…..</a:t>
            </a:r>
          </a:p>
        </p:txBody>
      </p:sp>
      <p:sp>
        <p:nvSpPr>
          <p:cNvPr id="13" name="Content Placeholder 2">
            <a:extLst>
              <a:ext uri="{FF2B5EF4-FFF2-40B4-BE49-F238E27FC236}">
                <a16:creationId xmlns:a16="http://schemas.microsoft.com/office/drawing/2014/main" id="{DA78886C-2543-DCE2-0972-BC8D1609EF34}"/>
              </a:ext>
            </a:extLst>
          </p:cNvPr>
          <p:cNvSpPr txBox="1">
            <a:spLocks/>
          </p:cNvSpPr>
          <p:nvPr/>
        </p:nvSpPr>
        <p:spPr>
          <a:xfrm>
            <a:off x="1007525" y="4070120"/>
            <a:ext cx="8455981" cy="22629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
                <a:srgbClr val="003CA5"/>
              </a:buClr>
              <a:buSzPct val="118000"/>
              <a:buFont typeface="Wingdings" panose="05000000000000000000" pitchFamily="2" charset="2"/>
              <a:buChar char="§"/>
            </a:pPr>
            <a:r>
              <a:rPr lang="en-US" sz="2000" dirty="0">
                <a:solidFill>
                  <a:prstClr val="black"/>
                </a:solidFill>
                <a:latin typeface="Palatino Linotype" panose="02040502050505030304"/>
                <a:sym typeface="Arial"/>
              </a:rPr>
              <a:t>An environment of failing fast and course correcting </a:t>
            </a:r>
          </a:p>
          <a:p>
            <a:pPr lvl="1">
              <a:buClr>
                <a:srgbClr val="003CA5"/>
              </a:buClr>
              <a:buSzPct val="118000"/>
              <a:buFont typeface="Wingdings" panose="05000000000000000000" pitchFamily="2" charset="2"/>
              <a:buChar char="§"/>
            </a:pPr>
            <a:r>
              <a:rPr lang="en-US" sz="2000" dirty="0">
                <a:solidFill>
                  <a:prstClr val="black"/>
                </a:solidFill>
                <a:latin typeface="Palatino Linotype" panose="02040502050505030304"/>
                <a:sym typeface="Arial"/>
              </a:rPr>
              <a:t>Better tracking of action planning efficacy</a:t>
            </a:r>
          </a:p>
          <a:p>
            <a:pPr lvl="1">
              <a:buClr>
                <a:srgbClr val="003CA5"/>
              </a:buClr>
              <a:buSzPct val="118000"/>
              <a:buFont typeface="Wingdings" panose="05000000000000000000" pitchFamily="2" charset="2"/>
              <a:buChar char="§"/>
            </a:pPr>
            <a:r>
              <a:rPr lang="en-US" sz="2000" dirty="0">
                <a:solidFill>
                  <a:prstClr val="black"/>
                </a:solidFill>
                <a:latin typeface="Palatino Linotype" panose="02040502050505030304"/>
                <a:sym typeface="Arial"/>
              </a:rPr>
              <a:t>Trend results throughout the year vs year to year</a:t>
            </a:r>
          </a:p>
          <a:p>
            <a:pPr lvl="1">
              <a:buClr>
                <a:srgbClr val="003CA5"/>
              </a:buClr>
              <a:buSzPct val="118000"/>
              <a:buFont typeface="Wingdings" panose="05000000000000000000" pitchFamily="2" charset="2"/>
              <a:buChar char="§"/>
            </a:pPr>
            <a:r>
              <a:rPr lang="en-US" sz="2000" dirty="0">
                <a:solidFill>
                  <a:prstClr val="black"/>
                </a:solidFill>
                <a:latin typeface="Palatino Linotype" panose="02040502050505030304"/>
                <a:sym typeface="Arial"/>
              </a:rPr>
              <a:t>Better support the goal of faculty/staff feeling heard</a:t>
            </a:r>
          </a:p>
        </p:txBody>
      </p:sp>
      <p:sp>
        <p:nvSpPr>
          <p:cNvPr id="14" name="TextBox 13">
            <a:extLst>
              <a:ext uri="{FF2B5EF4-FFF2-40B4-BE49-F238E27FC236}">
                <a16:creationId xmlns:a16="http://schemas.microsoft.com/office/drawing/2014/main" id="{F0F97FD5-9F9F-48C9-A7AC-2932D019CEBD}"/>
              </a:ext>
            </a:extLst>
          </p:cNvPr>
          <p:cNvSpPr txBox="1"/>
          <p:nvPr/>
        </p:nvSpPr>
        <p:spPr>
          <a:xfrm>
            <a:off x="760499" y="3482553"/>
            <a:ext cx="4114798" cy="461665"/>
          </a:xfrm>
          <a:prstGeom prst="rect">
            <a:avLst/>
          </a:prstGeom>
          <a:noFill/>
        </p:spPr>
        <p:txBody>
          <a:bodyPr wrap="square" rtlCol="0">
            <a:spAutoFit/>
          </a:bodyPr>
          <a:lstStyle/>
          <a:p>
            <a:r>
              <a:rPr lang="en-US" sz="2400" dirty="0">
                <a:solidFill>
                  <a:srgbClr val="1F497D"/>
                </a:solidFill>
                <a:latin typeface="Palatino Linotype" panose="02040502050505030304"/>
                <a:cs typeface="Arial"/>
                <a:sym typeface="Arial"/>
              </a:rPr>
              <a:t>We hope to achieve…..</a:t>
            </a:r>
          </a:p>
        </p:txBody>
      </p:sp>
    </p:spTree>
    <p:extLst>
      <p:ext uri="{BB962C8B-B14F-4D97-AF65-F5344CB8AC3E}">
        <p14:creationId xmlns:p14="http://schemas.microsoft.com/office/powerpoint/2010/main" val="2135516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50">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ncient blue, brown, and yellow mosaic tiles">
            <a:extLst>
              <a:ext uri="{FF2B5EF4-FFF2-40B4-BE49-F238E27FC236}">
                <a16:creationId xmlns:a16="http://schemas.microsoft.com/office/drawing/2014/main" id="{F1A8C364-94D4-4630-BAD0-78722F347055}"/>
              </a:ext>
            </a:extLst>
          </p:cNvPr>
          <p:cNvPicPr>
            <a:picLocks noChangeAspect="1"/>
          </p:cNvPicPr>
          <p:nvPr/>
        </p:nvPicPr>
        <p:blipFill rotWithShape="1">
          <a:blip r:embed="rId2"/>
          <a:srcRect/>
          <a:stretch/>
        </p:blipFill>
        <p:spPr>
          <a:xfrm>
            <a:off x="0" y="0"/>
            <a:ext cx="12191980" cy="6857990"/>
          </a:xfrm>
          <a:prstGeom prst="rect">
            <a:avLst/>
          </a:prstGeom>
        </p:spPr>
      </p:pic>
      <p:sp>
        <p:nvSpPr>
          <p:cNvPr id="63" name="Rectangle 52">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5" name="Rectangle 5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7889065" y="2324906"/>
            <a:ext cx="3403426" cy="1588698"/>
          </a:xfrm>
        </p:spPr>
        <p:txBody>
          <a:bodyPr>
            <a:normAutofit fontScale="90000"/>
          </a:bodyPr>
          <a:lstStyle/>
          <a:p>
            <a:pPr>
              <a:lnSpc>
                <a:spcPct val="90000"/>
              </a:lnSpc>
            </a:pPr>
            <a:r>
              <a:rPr lang="en-US" dirty="0">
                <a:solidFill>
                  <a:srgbClr val="003DA5"/>
                </a:solidFill>
              </a:rPr>
              <a:t>Taylor Geospatial Institute Overview</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7889065" y="3945249"/>
            <a:ext cx="3403426" cy="738820"/>
          </a:xfrm>
        </p:spPr>
        <p:txBody>
          <a:bodyPr>
            <a:normAutofit fontScale="77500" lnSpcReduction="20000"/>
          </a:bodyPr>
          <a:lstStyle/>
          <a:p>
            <a:pPr>
              <a:lnSpc>
                <a:spcPct val="100000"/>
              </a:lnSpc>
            </a:pPr>
            <a:r>
              <a:rPr lang="en-US" sz="1400" dirty="0"/>
              <a:t>Henning Lohse-Busch, Ph.D.</a:t>
            </a:r>
          </a:p>
          <a:p>
            <a:pPr>
              <a:lnSpc>
                <a:spcPct val="100000"/>
              </a:lnSpc>
            </a:pPr>
            <a:r>
              <a:rPr lang="en-US" sz="1400" dirty="0"/>
              <a:t>Chief of staff</a:t>
            </a:r>
          </a:p>
          <a:p>
            <a:pPr>
              <a:lnSpc>
                <a:spcPct val="100000"/>
              </a:lnSpc>
            </a:pPr>
            <a:r>
              <a:rPr lang="en-US" sz="1400" dirty="0">
                <a:hlinkClick r:id="rId3"/>
              </a:rPr>
              <a:t>https://taylorgeospatial.org/</a:t>
            </a:r>
            <a:endParaRPr lang="en-US" sz="1400" dirty="0"/>
          </a:p>
        </p:txBody>
      </p:sp>
    </p:spTree>
    <p:extLst>
      <p:ext uri="{BB962C8B-B14F-4D97-AF65-F5344CB8AC3E}">
        <p14:creationId xmlns:p14="http://schemas.microsoft.com/office/powerpoint/2010/main" val="84944158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1594D0-42CA-68AC-40E9-8A09D6575053}"/>
              </a:ext>
            </a:extLst>
          </p:cNvPr>
          <p:cNvSpPr>
            <a:spLocks noGrp="1"/>
          </p:cNvSpPr>
          <p:nvPr>
            <p:ph type="sldNum" idx="12"/>
          </p:nvPr>
        </p:nvSpPr>
        <p:spPr/>
        <p:txBody>
          <a:bodyPr/>
          <a:lstStyle/>
          <a:p>
            <a:pPr>
              <a:buClr>
                <a:srgbClr val="000000"/>
              </a:buClr>
            </a:pPr>
            <a:fld id="{00000000-1234-1234-1234-123412341234}" type="slidenum">
              <a:rPr lang="uk-UA" kern="0">
                <a:solidFill>
                  <a:srgbClr val="FFFFFF"/>
                </a:solidFill>
                <a:latin typeface="Century Gothic" panose="020B0502020202020204"/>
              </a:rPr>
              <a:pPr>
                <a:buClr>
                  <a:srgbClr val="000000"/>
                </a:buClr>
              </a:pPr>
              <a:t>30</a:t>
            </a:fld>
            <a:endParaRPr lang="uk-UA" kern="0" dirty="0">
              <a:solidFill>
                <a:srgbClr val="FFFFFF"/>
              </a:solidFill>
              <a:latin typeface="Century Gothic" panose="020B0502020202020204"/>
            </a:endParaRPr>
          </a:p>
        </p:txBody>
      </p:sp>
      <p:sp>
        <p:nvSpPr>
          <p:cNvPr id="4" name="Title 3">
            <a:extLst>
              <a:ext uri="{FF2B5EF4-FFF2-40B4-BE49-F238E27FC236}">
                <a16:creationId xmlns:a16="http://schemas.microsoft.com/office/drawing/2014/main" id="{0468D1AD-D8C7-77AF-D0C5-5077F3CED3BE}"/>
              </a:ext>
            </a:extLst>
          </p:cNvPr>
          <p:cNvSpPr>
            <a:spLocks noGrp="1"/>
          </p:cNvSpPr>
          <p:nvPr>
            <p:ph type="title"/>
          </p:nvPr>
        </p:nvSpPr>
        <p:spPr/>
        <p:txBody>
          <a:bodyPr/>
          <a:lstStyle/>
          <a:p>
            <a:r>
              <a:rPr lang="en-US" dirty="0">
                <a:latin typeface="+mn-lt"/>
              </a:rPr>
              <a:t>Implementation Journey</a:t>
            </a:r>
          </a:p>
        </p:txBody>
      </p:sp>
      <p:sp>
        <p:nvSpPr>
          <p:cNvPr id="5" name="TextBox 4">
            <a:extLst>
              <a:ext uri="{FF2B5EF4-FFF2-40B4-BE49-F238E27FC236}">
                <a16:creationId xmlns:a16="http://schemas.microsoft.com/office/drawing/2014/main" id="{A75F9016-831A-9600-EAE5-67FBA0736711}"/>
              </a:ext>
            </a:extLst>
          </p:cNvPr>
          <p:cNvSpPr txBox="1"/>
          <p:nvPr/>
        </p:nvSpPr>
        <p:spPr>
          <a:xfrm>
            <a:off x="1237465" y="1561723"/>
            <a:ext cx="7912100" cy="461665"/>
          </a:xfrm>
          <a:prstGeom prst="rect">
            <a:avLst/>
          </a:prstGeom>
          <a:noFill/>
        </p:spPr>
        <p:txBody>
          <a:bodyPr wrap="square" rtlCol="0">
            <a:spAutoFit/>
          </a:bodyPr>
          <a:lstStyle/>
          <a:p>
            <a:pPr>
              <a:buClr>
                <a:srgbClr val="000000"/>
              </a:buClr>
            </a:pPr>
            <a:r>
              <a:rPr lang="en-US" sz="2400" kern="0" dirty="0">
                <a:solidFill>
                  <a:srgbClr val="003CA5">
                    <a:lumMod val="75000"/>
                  </a:srgbClr>
                </a:solidFill>
                <a:latin typeface="Palatino Linotype" panose="02040502050505030304"/>
                <a:cs typeface="Arial"/>
                <a:sym typeface="Arial"/>
              </a:rPr>
              <a:t>March - May</a:t>
            </a:r>
          </a:p>
        </p:txBody>
      </p:sp>
      <p:sp>
        <p:nvSpPr>
          <p:cNvPr id="6" name="TextBox 5">
            <a:extLst>
              <a:ext uri="{FF2B5EF4-FFF2-40B4-BE49-F238E27FC236}">
                <a16:creationId xmlns:a16="http://schemas.microsoft.com/office/drawing/2014/main" id="{646074EA-5AFE-3D7C-3DF9-8A2715DD2BB9}"/>
              </a:ext>
            </a:extLst>
          </p:cNvPr>
          <p:cNvSpPr txBox="1"/>
          <p:nvPr/>
        </p:nvSpPr>
        <p:spPr>
          <a:xfrm>
            <a:off x="1237465" y="3220183"/>
            <a:ext cx="7912100" cy="461665"/>
          </a:xfrm>
          <a:prstGeom prst="rect">
            <a:avLst/>
          </a:prstGeom>
          <a:noFill/>
        </p:spPr>
        <p:txBody>
          <a:bodyPr wrap="square" rtlCol="0">
            <a:spAutoFit/>
          </a:bodyPr>
          <a:lstStyle/>
          <a:p>
            <a:pPr>
              <a:buClr>
                <a:srgbClr val="000000"/>
              </a:buClr>
            </a:pPr>
            <a:r>
              <a:rPr lang="en-US" sz="2400" kern="0" dirty="0">
                <a:solidFill>
                  <a:srgbClr val="003CA5">
                    <a:lumMod val="75000"/>
                  </a:srgbClr>
                </a:solidFill>
                <a:latin typeface="Palatino Linotype" panose="02040502050505030304"/>
                <a:cs typeface="Arial"/>
                <a:sym typeface="Arial"/>
              </a:rPr>
              <a:t>June - August</a:t>
            </a:r>
          </a:p>
        </p:txBody>
      </p:sp>
      <p:sp>
        <p:nvSpPr>
          <p:cNvPr id="7" name="TextBox 6">
            <a:extLst>
              <a:ext uri="{FF2B5EF4-FFF2-40B4-BE49-F238E27FC236}">
                <a16:creationId xmlns:a16="http://schemas.microsoft.com/office/drawing/2014/main" id="{568CC659-6B6C-E62A-1801-1DE70E0BF72B}"/>
              </a:ext>
            </a:extLst>
          </p:cNvPr>
          <p:cNvSpPr txBox="1"/>
          <p:nvPr/>
        </p:nvSpPr>
        <p:spPr>
          <a:xfrm>
            <a:off x="1237465" y="5021112"/>
            <a:ext cx="7912100" cy="461665"/>
          </a:xfrm>
          <a:prstGeom prst="rect">
            <a:avLst/>
          </a:prstGeom>
          <a:noFill/>
        </p:spPr>
        <p:txBody>
          <a:bodyPr wrap="square" rtlCol="0">
            <a:spAutoFit/>
          </a:bodyPr>
          <a:lstStyle/>
          <a:p>
            <a:pPr>
              <a:buClr>
                <a:srgbClr val="000000"/>
              </a:buClr>
            </a:pPr>
            <a:r>
              <a:rPr lang="en-US" sz="2400" kern="0" dirty="0">
                <a:solidFill>
                  <a:srgbClr val="003CA5">
                    <a:lumMod val="75000"/>
                  </a:srgbClr>
                </a:solidFill>
                <a:latin typeface="Palatino Linotype" panose="02040502050505030304"/>
                <a:cs typeface="Arial"/>
                <a:sym typeface="Arial"/>
              </a:rPr>
              <a:t>September - December</a:t>
            </a:r>
          </a:p>
        </p:txBody>
      </p:sp>
      <p:sp>
        <p:nvSpPr>
          <p:cNvPr id="8" name="TextBox 7">
            <a:extLst>
              <a:ext uri="{FF2B5EF4-FFF2-40B4-BE49-F238E27FC236}">
                <a16:creationId xmlns:a16="http://schemas.microsoft.com/office/drawing/2014/main" id="{71B50AD1-9617-4CAF-2E5C-A6BFB5769DC9}"/>
              </a:ext>
            </a:extLst>
          </p:cNvPr>
          <p:cNvSpPr txBox="1"/>
          <p:nvPr/>
        </p:nvSpPr>
        <p:spPr>
          <a:xfrm>
            <a:off x="1222950" y="1904905"/>
            <a:ext cx="7912100" cy="1323439"/>
          </a:xfrm>
          <a:prstGeom prst="rect">
            <a:avLst/>
          </a:prstGeom>
          <a:noFill/>
        </p:spPr>
        <p:txBody>
          <a:bodyPr wrap="square" rtlCol="0">
            <a:spAutoFit/>
          </a:bodyPr>
          <a:lstStyle/>
          <a:p>
            <a:pPr marL="285750" indent="-28575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RFP and demo reviews with multiple vendors</a:t>
            </a:r>
          </a:p>
          <a:p>
            <a:pPr marL="285750" indent="-28575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Finalist reviews with Dr. Pestello, Dr. Lewis, David Heimburger and Mickey Luna </a:t>
            </a:r>
          </a:p>
          <a:p>
            <a:pPr marL="285750" indent="-28575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Selection (GLINT) and contract execution</a:t>
            </a:r>
          </a:p>
        </p:txBody>
      </p:sp>
      <p:sp>
        <p:nvSpPr>
          <p:cNvPr id="9" name="TextBox 8">
            <a:extLst>
              <a:ext uri="{FF2B5EF4-FFF2-40B4-BE49-F238E27FC236}">
                <a16:creationId xmlns:a16="http://schemas.microsoft.com/office/drawing/2014/main" id="{6D2F93E2-8247-CED1-263F-C7A4C2AA21F4}"/>
              </a:ext>
            </a:extLst>
          </p:cNvPr>
          <p:cNvSpPr txBox="1"/>
          <p:nvPr/>
        </p:nvSpPr>
        <p:spPr>
          <a:xfrm>
            <a:off x="1208435" y="3678305"/>
            <a:ext cx="7912100" cy="1323439"/>
          </a:xfrm>
          <a:prstGeom prst="rect">
            <a:avLst/>
          </a:prstGeom>
          <a:noFill/>
        </p:spPr>
        <p:txBody>
          <a:bodyPr wrap="square" rtlCol="0">
            <a:spAutoFit/>
          </a:bodyPr>
          <a:lstStyle/>
          <a:p>
            <a:pPr marL="342900" indent="-34290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IT technical setup (SSO, Workday Integration)</a:t>
            </a:r>
          </a:p>
          <a:p>
            <a:pPr marL="342900" indent="-34290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Employe attribute determinations for reporting</a:t>
            </a:r>
          </a:p>
          <a:p>
            <a:pPr marL="342900" indent="-34290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Stakeholder meetings and socialization planning</a:t>
            </a:r>
          </a:p>
          <a:p>
            <a:pPr marL="342900" indent="-342900">
              <a:buClr>
                <a:srgbClr val="003CA5"/>
              </a:buClr>
              <a:buFont typeface="Wingdings" panose="05000000000000000000" pitchFamily="2" charset="2"/>
              <a:buChar char="§"/>
            </a:pPr>
            <a:r>
              <a:rPr lang="en-US" sz="2000" i="1" kern="0" dirty="0">
                <a:solidFill>
                  <a:srgbClr val="000000"/>
                </a:solidFill>
                <a:latin typeface="Palatino Linotype" panose="02040502050505030304"/>
                <a:cs typeface="Arial"/>
                <a:sym typeface="Arial"/>
              </a:rPr>
              <a:t>Draft </a:t>
            </a:r>
            <a:r>
              <a:rPr lang="en-US" sz="2000" kern="0" dirty="0">
                <a:solidFill>
                  <a:srgbClr val="000000"/>
                </a:solidFill>
                <a:latin typeface="Palatino Linotype" panose="02040502050505030304"/>
                <a:cs typeface="Arial"/>
                <a:sym typeface="Arial"/>
              </a:rPr>
              <a:t>survey development &amp; training plan development </a:t>
            </a:r>
          </a:p>
        </p:txBody>
      </p:sp>
      <p:sp>
        <p:nvSpPr>
          <p:cNvPr id="10" name="TextBox 9">
            <a:extLst>
              <a:ext uri="{FF2B5EF4-FFF2-40B4-BE49-F238E27FC236}">
                <a16:creationId xmlns:a16="http://schemas.microsoft.com/office/drawing/2014/main" id="{4C268C6B-5E1D-2560-C2D2-91DCE23D64D7}"/>
              </a:ext>
            </a:extLst>
          </p:cNvPr>
          <p:cNvSpPr txBox="1"/>
          <p:nvPr/>
        </p:nvSpPr>
        <p:spPr>
          <a:xfrm>
            <a:off x="1208435" y="5475692"/>
            <a:ext cx="7912100" cy="1323439"/>
          </a:xfrm>
          <a:prstGeom prst="rect">
            <a:avLst/>
          </a:prstGeom>
          <a:noFill/>
        </p:spPr>
        <p:txBody>
          <a:bodyPr wrap="square" rtlCol="0">
            <a:spAutoFit/>
          </a:bodyPr>
          <a:lstStyle/>
          <a:p>
            <a:pPr marL="285750" indent="-28575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Survey finalization </a:t>
            </a:r>
          </a:p>
          <a:p>
            <a:pPr marL="285750" indent="-28575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Training plan refinement and execution</a:t>
            </a:r>
          </a:p>
          <a:p>
            <a:pPr marL="285750" indent="-28575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Survey lunch</a:t>
            </a:r>
          </a:p>
          <a:p>
            <a:pPr marL="285750" indent="-285750">
              <a:buClr>
                <a:srgbClr val="003CA5"/>
              </a:buClr>
              <a:buFont typeface="Wingdings" panose="05000000000000000000" pitchFamily="2" charset="2"/>
              <a:buChar char="§"/>
            </a:pPr>
            <a:r>
              <a:rPr lang="en-US" sz="2000" kern="0" dirty="0">
                <a:solidFill>
                  <a:srgbClr val="000000"/>
                </a:solidFill>
                <a:latin typeface="Palatino Linotype" panose="02040502050505030304"/>
                <a:cs typeface="Arial"/>
                <a:sym typeface="Arial"/>
              </a:rPr>
              <a:t>Share results with teams</a:t>
            </a:r>
          </a:p>
        </p:txBody>
      </p:sp>
    </p:spTree>
    <p:extLst>
      <p:ext uri="{BB962C8B-B14F-4D97-AF65-F5344CB8AC3E}">
        <p14:creationId xmlns:p14="http://schemas.microsoft.com/office/powerpoint/2010/main" val="1081336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D76277-7571-8B59-2B56-2DB5C78A7684}"/>
              </a:ext>
            </a:extLst>
          </p:cNvPr>
          <p:cNvSpPr>
            <a:spLocks noGrp="1"/>
          </p:cNvSpPr>
          <p:nvPr>
            <p:ph type="body" idx="1"/>
          </p:nvPr>
        </p:nvSpPr>
        <p:spPr/>
        <p:txBody>
          <a:bodyPr/>
          <a:lstStyle/>
          <a:p>
            <a:r>
              <a:rPr lang="en-US" dirty="0"/>
              <a:t>Start talking about accomplishments that have been achieved by your team.</a:t>
            </a:r>
          </a:p>
          <a:p>
            <a:r>
              <a:rPr lang="en-US" dirty="0"/>
              <a:t>Watch for communications regarding the rollout of the survey.</a:t>
            </a:r>
          </a:p>
          <a:p>
            <a:r>
              <a:rPr lang="en-US" dirty="0"/>
              <a:t>Encourage their participation in the survey.</a:t>
            </a:r>
          </a:p>
          <a:p>
            <a:r>
              <a:rPr lang="en-US" dirty="0"/>
              <a:t>Share results with your team when they are available.</a:t>
            </a:r>
          </a:p>
          <a:p>
            <a:r>
              <a:rPr lang="en-US" dirty="0"/>
              <a:t>Engage your teams in action planning.</a:t>
            </a:r>
          </a:p>
        </p:txBody>
      </p:sp>
      <p:sp>
        <p:nvSpPr>
          <p:cNvPr id="3" name="Slide Number Placeholder 2">
            <a:extLst>
              <a:ext uri="{FF2B5EF4-FFF2-40B4-BE49-F238E27FC236}">
                <a16:creationId xmlns:a16="http://schemas.microsoft.com/office/drawing/2014/main" id="{278D7615-15C4-5DE7-62D5-2829D4D16F1B}"/>
              </a:ext>
            </a:extLst>
          </p:cNvPr>
          <p:cNvSpPr>
            <a:spLocks noGrp="1"/>
          </p:cNvSpPr>
          <p:nvPr>
            <p:ph type="sldNum" idx="12"/>
          </p:nvPr>
        </p:nvSpPr>
        <p:spPr/>
        <p:txBody>
          <a:bodyPr/>
          <a:lstStyle/>
          <a:p>
            <a:pPr>
              <a:buClr>
                <a:srgbClr val="000000"/>
              </a:buClr>
            </a:pPr>
            <a:fld id="{00000000-1234-1234-1234-123412341234}" type="slidenum">
              <a:rPr lang="uk-UA" kern="0">
                <a:solidFill>
                  <a:srgbClr val="FFFFFF"/>
                </a:solidFill>
                <a:latin typeface="Century Gothic" panose="020B0502020202020204"/>
              </a:rPr>
              <a:pPr>
                <a:buClr>
                  <a:srgbClr val="000000"/>
                </a:buClr>
              </a:pPr>
              <a:t>31</a:t>
            </a:fld>
            <a:endParaRPr lang="uk-UA" kern="0" dirty="0">
              <a:solidFill>
                <a:srgbClr val="FFFFFF"/>
              </a:solidFill>
              <a:latin typeface="Century Gothic" panose="020B0502020202020204"/>
            </a:endParaRPr>
          </a:p>
        </p:txBody>
      </p:sp>
      <p:sp>
        <p:nvSpPr>
          <p:cNvPr id="4" name="Title 3">
            <a:extLst>
              <a:ext uri="{FF2B5EF4-FFF2-40B4-BE49-F238E27FC236}">
                <a16:creationId xmlns:a16="http://schemas.microsoft.com/office/drawing/2014/main" id="{8AE6C843-6259-4CD1-EC3F-64F1726C7CAF}"/>
              </a:ext>
            </a:extLst>
          </p:cNvPr>
          <p:cNvSpPr>
            <a:spLocks noGrp="1"/>
          </p:cNvSpPr>
          <p:nvPr>
            <p:ph type="title"/>
          </p:nvPr>
        </p:nvSpPr>
        <p:spPr/>
        <p:txBody>
          <a:bodyPr/>
          <a:lstStyle/>
          <a:p>
            <a:r>
              <a:rPr lang="en-US" dirty="0"/>
              <a:t>Things You Can Do</a:t>
            </a:r>
          </a:p>
        </p:txBody>
      </p:sp>
    </p:spTree>
    <p:extLst>
      <p:ext uri="{BB962C8B-B14F-4D97-AF65-F5344CB8AC3E}">
        <p14:creationId xmlns:p14="http://schemas.microsoft.com/office/powerpoint/2010/main" val="809530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DD3C-87D9-B7A4-C90E-18ED9900C40F}"/>
              </a:ext>
            </a:extLst>
          </p:cNvPr>
          <p:cNvSpPr>
            <a:spLocks noGrp="1"/>
          </p:cNvSpPr>
          <p:nvPr>
            <p:ph type="title" idx="4294967295"/>
          </p:nvPr>
        </p:nvSpPr>
        <p:spPr>
          <a:xfrm>
            <a:off x="838201" y="-1325563"/>
            <a:ext cx="10515600" cy="1325563"/>
          </a:xfrm>
        </p:spPr>
        <p:txBody>
          <a:bodyPr vert="horz" lIns="91440" tIns="45720" rIns="91440" bIns="45720" rtlCol="0" anchor="b">
            <a:normAutofit/>
          </a:bodyPr>
          <a:lstStyle/>
          <a:p>
            <a:r>
              <a:rPr lang="en-US" dirty="0"/>
              <a:t>Cannonball Conference 2023</a:t>
            </a:r>
          </a:p>
        </p:txBody>
      </p:sp>
    </p:spTree>
    <p:extLst>
      <p:ext uri="{BB962C8B-B14F-4D97-AF65-F5344CB8AC3E}">
        <p14:creationId xmlns:p14="http://schemas.microsoft.com/office/powerpoint/2010/main" val="3977694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9508D-FCB0-5F68-F17E-4CE96E791B48}"/>
              </a:ext>
            </a:extLst>
          </p:cNvPr>
          <p:cNvSpPr>
            <a:spLocks noGrp="1"/>
          </p:cNvSpPr>
          <p:nvPr>
            <p:ph type="title"/>
          </p:nvPr>
        </p:nvSpPr>
        <p:spPr/>
        <p:txBody>
          <a:bodyPr>
            <a:normAutofit/>
          </a:bodyPr>
          <a:lstStyle/>
          <a:p>
            <a:r>
              <a:rPr lang="en-US" sz="2800" b="1" dirty="0">
                <a:solidFill>
                  <a:schemeClr val="tx2"/>
                </a:solidFill>
                <a:latin typeface="+mj-lt"/>
              </a:rPr>
              <a:t>Helping Ourselves to Serve Community and Serve God</a:t>
            </a:r>
          </a:p>
        </p:txBody>
      </p:sp>
      <p:sp>
        <p:nvSpPr>
          <p:cNvPr id="3" name="Content Placeholder 2">
            <a:extLst>
              <a:ext uri="{FF2B5EF4-FFF2-40B4-BE49-F238E27FC236}">
                <a16:creationId xmlns:a16="http://schemas.microsoft.com/office/drawing/2014/main" id="{7F7CCD40-231C-31BA-69D6-4DEECEB8FE59}"/>
              </a:ext>
            </a:extLst>
          </p:cNvPr>
          <p:cNvSpPr>
            <a:spLocks noGrp="1"/>
          </p:cNvSpPr>
          <p:nvPr>
            <p:ph idx="1"/>
          </p:nvPr>
        </p:nvSpPr>
        <p:spPr>
          <a:xfrm>
            <a:off x="660508" y="1825625"/>
            <a:ext cx="8555459" cy="4351338"/>
          </a:xfrm>
        </p:spPr>
        <p:txBody>
          <a:bodyPr/>
          <a:lstStyle/>
          <a:p>
            <a:r>
              <a:rPr lang="en-US" dirty="0"/>
              <a:t>Reinvigorate the Jesuit Mission of Saint Louis University​</a:t>
            </a:r>
          </a:p>
          <a:p>
            <a:r>
              <a:rPr lang="en-US" dirty="0"/>
              <a:t>Strengthen our University Community​</a:t>
            </a:r>
          </a:p>
          <a:p>
            <a:r>
              <a:rPr lang="en-US" dirty="0"/>
              <a:t>Spark Action and Resiliency in our Staff​</a:t>
            </a:r>
          </a:p>
          <a:p>
            <a:r>
              <a:rPr lang="en-US" dirty="0"/>
              <a:t>Celebrate University Accomplishments over the Past Year</a:t>
            </a:r>
          </a:p>
        </p:txBody>
      </p:sp>
    </p:spTree>
    <p:extLst>
      <p:ext uri="{BB962C8B-B14F-4D97-AF65-F5344CB8AC3E}">
        <p14:creationId xmlns:p14="http://schemas.microsoft.com/office/powerpoint/2010/main" val="1697339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9508D-FCB0-5F68-F17E-4CE96E791B48}"/>
              </a:ext>
            </a:extLst>
          </p:cNvPr>
          <p:cNvSpPr>
            <a:spLocks noGrp="1"/>
          </p:cNvSpPr>
          <p:nvPr>
            <p:ph type="title"/>
          </p:nvPr>
        </p:nvSpPr>
        <p:spPr/>
        <p:txBody>
          <a:bodyPr>
            <a:normAutofit/>
          </a:bodyPr>
          <a:lstStyle/>
          <a:p>
            <a:r>
              <a:rPr lang="en-US" sz="2800" b="1" dirty="0">
                <a:solidFill>
                  <a:schemeClr val="tx2"/>
                </a:solidFill>
                <a:latin typeface="+mj-lt"/>
              </a:rPr>
              <a:t>Agenda</a:t>
            </a:r>
          </a:p>
        </p:txBody>
      </p:sp>
      <p:sp>
        <p:nvSpPr>
          <p:cNvPr id="3" name="Content Placeholder 2">
            <a:extLst>
              <a:ext uri="{FF2B5EF4-FFF2-40B4-BE49-F238E27FC236}">
                <a16:creationId xmlns:a16="http://schemas.microsoft.com/office/drawing/2014/main" id="{7F7CCD40-231C-31BA-69D6-4DEECEB8FE59}"/>
              </a:ext>
            </a:extLst>
          </p:cNvPr>
          <p:cNvSpPr>
            <a:spLocks noGrp="1"/>
          </p:cNvSpPr>
          <p:nvPr>
            <p:ph idx="1"/>
          </p:nvPr>
        </p:nvSpPr>
        <p:spPr/>
        <p:txBody>
          <a:bodyPr vert="horz" lIns="91440" tIns="45720" rIns="91440" bIns="45720" rtlCol="0" anchor="t">
            <a:normAutofit fontScale="92500" lnSpcReduction="20000"/>
          </a:bodyPr>
          <a:lstStyle/>
          <a:p>
            <a:pPr marL="227965" indent="-227965"/>
            <a:r>
              <a:rPr lang="en-US" dirty="0"/>
              <a:t>8:00-8:30       Continental Breakfast​</a:t>
            </a:r>
          </a:p>
          <a:p>
            <a:pPr marL="227965" indent="-227965"/>
            <a:r>
              <a:rPr lang="en-US" dirty="0"/>
              <a:t>8:30-8:45       Transition to Welcome​</a:t>
            </a:r>
            <a:endParaRPr lang="en-US" dirty="0">
              <a:cs typeface="Calibri" panose="020F0502020204030204"/>
            </a:endParaRPr>
          </a:p>
          <a:p>
            <a:pPr marL="227965" indent="-227965"/>
            <a:r>
              <a:rPr lang="en-US" dirty="0"/>
              <a:t>8:45-9:30 	   Welcome/Opening Remarks​</a:t>
            </a:r>
            <a:endParaRPr lang="en-US" dirty="0">
              <a:cs typeface="Calibri" panose="020F0502020204030204"/>
            </a:endParaRPr>
          </a:p>
          <a:p>
            <a:pPr marL="227965" indent="-227965"/>
            <a:r>
              <a:rPr lang="en-US" dirty="0"/>
              <a:t>9:30-10:30 	   Breakout Sessions​/Campus Walk</a:t>
            </a:r>
            <a:endParaRPr lang="en-US" dirty="0">
              <a:cs typeface="Calibri" panose="020F0502020204030204"/>
            </a:endParaRPr>
          </a:p>
          <a:p>
            <a:pPr marL="227965" indent="-227965"/>
            <a:r>
              <a:rPr lang="en-US" dirty="0"/>
              <a:t>10:45-11:40   Keynote Speaker​</a:t>
            </a:r>
            <a:endParaRPr lang="en-US" dirty="0">
              <a:cs typeface="Calibri" panose="020F0502020204030204"/>
            </a:endParaRPr>
          </a:p>
          <a:p>
            <a:pPr marL="227965" indent="-227965"/>
            <a:r>
              <a:rPr lang="en-US" dirty="0"/>
              <a:t>11:45-1:00     Lunch​</a:t>
            </a:r>
            <a:endParaRPr lang="en-US" dirty="0">
              <a:cs typeface="Calibri" panose="020F0502020204030204"/>
            </a:endParaRPr>
          </a:p>
          <a:p>
            <a:pPr marL="227965" indent="-227965"/>
            <a:r>
              <a:rPr lang="en-US" sz="2750" dirty="0"/>
              <a:t>1:00-2:00        Breakout Sessions / Campus Walk</a:t>
            </a:r>
            <a:endParaRPr lang="en-US" sz="2750" dirty="0">
              <a:cs typeface="Calibri"/>
            </a:endParaRPr>
          </a:p>
          <a:p>
            <a:pPr marL="227965" indent="-227965"/>
            <a:r>
              <a:rPr lang="en-US" dirty="0"/>
              <a:t>2:00-2:15       Transition to Afternoon Mission Session​</a:t>
            </a:r>
            <a:endParaRPr lang="en-US" dirty="0">
              <a:cs typeface="Calibri" panose="020F0502020204030204"/>
            </a:endParaRPr>
          </a:p>
          <a:p>
            <a:pPr marL="227965" indent="-227965"/>
            <a:r>
              <a:rPr lang="en-US" dirty="0"/>
              <a:t>2:15-3:15       Mission Video Session​</a:t>
            </a:r>
            <a:endParaRPr lang="en-US" dirty="0">
              <a:cs typeface="Calibri" panose="020F0502020204030204"/>
            </a:endParaRPr>
          </a:p>
          <a:p>
            <a:pPr marL="227965" indent="-227965"/>
            <a:r>
              <a:rPr lang="en-US" dirty="0"/>
              <a:t>3:15-4:00       Volunteer Opportunities and Closing</a:t>
            </a:r>
            <a:endParaRPr lang="en-US" dirty="0">
              <a:cs typeface="Calibri" panose="020F0502020204030204"/>
            </a:endParaRPr>
          </a:p>
        </p:txBody>
      </p:sp>
    </p:spTree>
    <p:extLst>
      <p:ext uri="{BB962C8B-B14F-4D97-AF65-F5344CB8AC3E}">
        <p14:creationId xmlns:p14="http://schemas.microsoft.com/office/powerpoint/2010/main" val="3380946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9508D-FCB0-5F68-F17E-4CE96E791B48}"/>
              </a:ext>
            </a:extLst>
          </p:cNvPr>
          <p:cNvSpPr>
            <a:spLocks noGrp="1"/>
          </p:cNvSpPr>
          <p:nvPr>
            <p:ph type="title"/>
          </p:nvPr>
        </p:nvSpPr>
        <p:spPr/>
        <p:txBody>
          <a:bodyPr>
            <a:normAutofit/>
          </a:bodyPr>
          <a:lstStyle/>
          <a:p>
            <a:r>
              <a:rPr lang="en-US" sz="2800" b="1" dirty="0">
                <a:solidFill>
                  <a:schemeClr val="tx2"/>
                </a:solidFill>
                <a:latin typeface="+mj-lt"/>
              </a:rPr>
              <a:t>Keynote Speaker</a:t>
            </a:r>
          </a:p>
        </p:txBody>
      </p:sp>
      <p:sp>
        <p:nvSpPr>
          <p:cNvPr id="3" name="Content Placeholder 2">
            <a:extLst>
              <a:ext uri="{FF2B5EF4-FFF2-40B4-BE49-F238E27FC236}">
                <a16:creationId xmlns:a16="http://schemas.microsoft.com/office/drawing/2014/main" id="{7F7CCD40-231C-31BA-69D6-4DEECEB8FE59}"/>
              </a:ext>
            </a:extLst>
          </p:cNvPr>
          <p:cNvSpPr>
            <a:spLocks noGrp="1"/>
          </p:cNvSpPr>
          <p:nvPr>
            <p:ph idx="1"/>
          </p:nvPr>
        </p:nvSpPr>
        <p:spPr/>
        <p:txBody>
          <a:bodyPr>
            <a:normAutofit fontScale="85000" lnSpcReduction="10000"/>
          </a:bodyPr>
          <a:lstStyle/>
          <a:p>
            <a:pPr marL="0" indent="0">
              <a:buNone/>
            </a:pPr>
            <a:r>
              <a:rPr lang="en-US" dirty="0"/>
              <a:t>Eric M. Bailey is the bestselling author and President of Bailey Strategic Innovation Group, one of the fastest-growing human communication consulting firms in the United States.</a:t>
            </a:r>
          </a:p>
          <a:p>
            <a:pPr marL="0" indent="0">
              <a:buNone/>
            </a:pPr>
            <a:r>
              <a:rPr lang="en-US" dirty="0"/>
              <a:t>Eric has been featured on CNN, Huffington Post, Forbes, the Like a Real Boss Podcast and has helped leaders and teams across the world see common problems from new and different perspectives. Eric works with Google Inc, the US Air Force, Los Angeles County, the City of St. Louis, MO, Phoenix Police Department and many more. Eric also runs a YouTube series of 2-minute executive lessons called The Walking Meeting.</a:t>
            </a:r>
          </a:p>
          <a:p>
            <a:pPr marL="0" indent="0">
              <a:buNone/>
            </a:pPr>
            <a:r>
              <a:rPr lang="en-US" dirty="0"/>
              <a:t>Eric has a Master’s degree in Leadership and Organizational Development from </a:t>
            </a:r>
            <a:r>
              <a:rPr lang="en-US" b="1" dirty="0"/>
              <a:t>Saint Louis University </a:t>
            </a:r>
            <a:r>
              <a:rPr lang="en-US" dirty="0"/>
              <a:t>and is a lifetime learner of human and organizational behavior.</a:t>
            </a:r>
          </a:p>
        </p:txBody>
      </p:sp>
      <p:pic>
        <p:nvPicPr>
          <p:cNvPr id="4" name="Picture 3" descr="a picture of Eric M. Bailey">
            <a:extLst>
              <a:ext uri="{FF2B5EF4-FFF2-40B4-BE49-F238E27FC236}">
                <a16:creationId xmlns:a16="http://schemas.microsoft.com/office/drawing/2014/main" id="{99755C1C-4C91-A33B-7328-8EEE995562BC}"/>
              </a:ext>
            </a:extLst>
          </p:cNvPr>
          <p:cNvPicPr>
            <a:picLocks noChangeAspect="1"/>
          </p:cNvPicPr>
          <p:nvPr/>
        </p:nvPicPr>
        <p:blipFill>
          <a:blip r:embed="rId2"/>
          <a:stretch>
            <a:fillRect/>
          </a:stretch>
        </p:blipFill>
        <p:spPr>
          <a:xfrm>
            <a:off x="9183453" y="1639119"/>
            <a:ext cx="2684300" cy="3266256"/>
          </a:xfrm>
          <a:prstGeom prst="rect">
            <a:avLst/>
          </a:prstGeom>
        </p:spPr>
      </p:pic>
    </p:spTree>
    <p:extLst>
      <p:ext uri="{BB962C8B-B14F-4D97-AF65-F5344CB8AC3E}">
        <p14:creationId xmlns:p14="http://schemas.microsoft.com/office/powerpoint/2010/main" val="864828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3943-18DB-8E1C-B4A6-962C2F86E2AD}"/>
              </a:ext>
            </a:extLst>
          </p:cNvPr>
          <p:cNvSpPr>
            <a:spLocks noGrp="1"/>
          </p:cNvSpPr>
          <p:nvPr>
            <p:ph type="title"/>
          </p:nvPr>
        </p:nvSpPr>
        <p:spPr/>
        <p:txBody>
          <a:bodyPr/>
          <a:lstStyle/>
          <a:p>
            <a:r>
              <a:rPr lang="en-US" dirty="0"/>
              <a:t>Breakout Sessions</a:t>
            </a:r>
          </a:p>
        </p:txBody>
      </p:sp>
      <p:sp>
        <p:nvSpPr>
          <p:cNvPr id="3" name="Content Placeholder 2">
            <a:extLst>
              <a:ext uri="{FF2B5EF4-FFF2-40B4-BE49-F238E27FC236}">
                <a16:creationId xmlns:a16="http://schemas.microsoft.com/office/drawing/2014/main" id="{127C2F09-DDAF-9AD9-7856-874698F8D3ED}"/>
              </a:ext>
            </a:extLst>
          </p:cNvPr>
          <p:cNvSpPr>
            <a:spLocks noGrp="1"/>
          </p:cNvSpPr>
          <p:nvPr>
            <p:ph idx="1"/>
          </p:nvPr>
        </p:nvSpPr>
        <p:spPr/>
        <p:txBody>
          <a:bodyPr vert="horz" lIns="91440" tIns="45720" rIns="91440" bIns="45720" rtlCol="0" anchor="t">
            <a:normAutofit/>
          </a:bodyPr>
          <a:lstStyle/>
          <a:p>
            <a:pPr marL="227965" indent="-227965"/>
            <a:r>
              <a:rPr lang="en-US" dirty="0"/>
              <a:t>Breakout sessions are provided in the morning and afternoon</a:t>
            </a:r>
          </a:p>
          <a:p>
            <a:pPr marL="227965" indent="-227965"/>
            <a:r>
              <a:rPr lang="en-US" dirty="0"/>
              <a:t>Topics Include</a:t>
            </a:r>
            <a:endParaRPr lang="en-US" dirty="0">
              <a:cs typeface="Calibri" panose="020F0502020204030204"/>
            </a:endParaRPr>
          </a:p>
          <a:p>
            <a:pPr marL="685165" lvl="1" indent="-227965"/>
            <a:r>
              <a:rPr lang="en-US" dirty="0"/>
              <a:t>Emotional Intelligence</a:t>
            </a:r>
            <a:endParaRPr lang="en-US" dirty="0">
              <a:cs typeface="Calibri" panose="020F0502020204030204"/>
            </a:endParaRPr>
          </a:p>
          <a:p>
            <a:pPr marL="685165" lvl="1" indent="-227965"/>
            <a:r>
              <a:rPr lang="en-US" dirty="0"/>
              <a:t>Mindfulness</a:t>
            </a:r>
            <a:endParaRPr lang="en-US" dirty="0">
              <a:cs typeface="Calibri" panose="020F0502020204030204"/>
            </a:endParaRPr>
          </a:p>
          <a:p>
            <a:pPr marL="685165" lvl="1" indent="-227965"/>
            <a:r>
              <a:rPr lang="en-US" sz="2350" dirty="0"/>
              <a:t>Collaboration </a:t>
            </a:r>
            <a:endParaRPr lang="en-US" sz="2350" dirty="0">
              <a:cs typeface="Calibri"/>
            </a:endParaRPr>
          </a:p>
          <a:p>
            <a:pPr marL="685165" lvl="1" indent="-227965"/>
            <a:r>
              <a:rPr lang="en-US" dirty="0"/>
              <a:t>Psychological Safety</a:t>
            </a:r>
            <a:endParaRPr lang="en-US" dirty="0">
              <a:cs typeface="Calibri" panose="020F0502020204030204"/>
            </a:endParaRPr>
          </a:p>
          <a:p>
            <a:pPr marL="685165" lvl="1" indent="-227965"/>
            <a:r>
              <a:rPr lang="en-US" sz="2350" dirty="0"/>
              <a:t>SLU History</a:t>
            </a:r>
            <a:endParaRPr lang="en-US" sz="2350" dirty="0">
              <a:cs typeface="Calibri"/>
            </a:endParaRPr>
          </a:p>
          <a:p>
            <a:pPr marL="685165" lvl="1" indent="-227965"/>
            <a:r>
              <a:rPr lang="en-US" sz="2350" dirty="0"/>
              <a:t>Reconnecting with Campus</a:t>
            </a:r>
            <a:endParaRPr lang="en-US" sz="2350" dirty="0">
              <a:cs typeface="Calibri"/>
            </a:endParaRPr>
          </a:p>
        </p:txBody>
      </p:sp>
    </p:spTree>
    <p:extLst>
      <p:ext uri="{BB962C8B-B14F-4D97-AF65-F5344CB8AC3E}">
        <p14:creationId xmlns:p14="http://schemas.microsoft.com/office/powerpoint/2010/main" val="3122967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09EA-5C13-73F5-F9AD-0555F12D6F52}"/>
              </a:ext>
            </a:extLst>
          </p:cNvPr>
          <p:cNvSpPr>
            <a:spLocks noGrp="1"/>
          </p:cNvSpPr>
          <p:nvPr>
            <p:ph type="title"/>
          </p:nvPr>
        </p:nvSpPr>
        <p:spPr/>
        <p:txBody>
          <a:bodyPr/>
          <a:lstStyle/>
          <a:p>
            <a:r>
              <a:rPr lang="en-US" dirty="0"/>
              <a:t>Service Project</a:t>
            </a:r>
          </a:p>
        </p:txBody>
      </p:sp>
      <p:sp>
        <p:nvSpPr>
          <p:cNvPr id="3" name="Content Placeholder 2">
            <a:extLst>
              <a:ext uri="{FF2B5EF4-FFF2-40B4-BE49-F238E27FC236}">
                <a16:creationId xmlns:a16="http://schemas.microsoft.com/office/drawing/2014/main" id="{8FB6EC56-F092-2718-3946-5D3793B2C8FA}"/>
              </a:ext>
            </a:extLst>
          </p:cNvPr>
          <p:cNvSpPr>
            <a:spLocks noGrp="1"/>
          </p:cNvSpPr>
          <p:nvPr>
            <p:ph idx="1"/>
          </p:nvPr>
        </p:nvSpPr>
        <p:spPr/>
        <p:txBody>
          <a:bodyPr/>
          <a:lstStyle/>
          <a:p>
            <a:r>
              <a:rPr lang="en-US" dirty="0"/>
              <a:t>Partnering with Operation Food Search</a:t>
            </a:r>
          </a:p>
          <a:p>
            <a:r>
              <a:rPr lang="en-US" dirty="0"/>
              <a:t>Posters will be hung to identify needed items</a:t>
            </a:r>
          </a:p>
          <a:p>
            <a:pPr lvl="1"/>
            <a:r>
              <a:rPr lang="en-US" dirty="0"/>
              <a:t>QR code available if people want to give monetarily</a:t>
            </a:r>
          </a:p>
          <a:p>
            <a:r>
              <a:rPr lang="en-US" dirty="0"/>
              <a:t>Bins located around campus for employees to drop off donations</a:t>
            </a:r>
          </a:p>
          <a:p>
            <a:pPr lvl="1"/>
            <a:r>
              <a:rPr lang="en-US" dirty="0"/>
              <a:t>Suggestions on where to locate bins</a:t>
            </a:r>
          </a:p>
        </p:txBody>
      </p:sp>
    </p:spTree>
    <p:extLst>
      <p:ext uri="{BB962C8B-B14F-4D97-AF65-F5344CB8AC3E}">
        <p14:creationId xmlns:p14="http://schemas.microsoft.com/office/powerpoint/2010/main" val="3315260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9E97D-65E3-319F-E246-6E8216A9A7D7}"/>
              </a:ext>
            </a:extLst>
          </p:cNvPr>
          <p:cNvSpPr>
            <a:spLocks noGrp="1"/>
          </p:cNvSpPr>
          <p:nvPr>
            <p:ph type="title"/>
          </p:nvPr>
        </p:nvSpPr>
        <p:spPr/>
        <p:txBody>
          <a:bodyPr/>
          <a:lstStyle/>
          <a:p>
            <a:r>
              <a:rPr lang="en-US" dirty="0"/>
              <a:t>Kickoff Webinar</a:t>
            </a:r>
          </a:p>
        </p:txBody>
      </p:sp>
      <p:sp>
        <p:nvSpPr>
          <p:cNvPr id="5" name="Content Placeholder 4">
            <a:extLst>
              <a:ext uri="{FF2B5EF4-FFF2-40B4-BE49-F238E27FC236}">
                <a16:creationId xmlns:a16="http://schemas.microsoft.com/office/drawing/2014/main" id="{A0316963-30F4-EF04-5E3F-691B96DC2CF9}"/>
              </a:ext>
            </a:extLst>
          </p:cNvPr>
          <p:cNvSpPr>
            <a:spLocks noGrp="1"/>
          </p:cNvSpPr>
          <p:nvPr>
            <p:ph idx="1"/>
          </p:nvPr>
        </p:nvSpPr>
        <p:spPr/>
        <p:txBody>
          <a:bodyPr>
            <a:normAutofit/>
          </a:bodyPr>
          <a:lstStyle/>
          <a:p>
            <a:r>
              <a:rPr lang="en-US" dirty="0"/>
              <a:t>Awakening The Passion In Your Life</a:t>
            </a:r>
          </a:p>
          <a:p>
            <a:pPr lvl="1"/>
            <a:r>
              <a:rPr lang="en-US" dirty="0"/>
              <a:t>Do you admire people who always seem excited and passionate about what they do? Whether it’s in their personal life, professional life, or both, some people are able to bring passion into their lives, while others struggle to find that spark to really get them going. Do you want to wake up every morning with great anticipation about what the day will bring?</a:t>
            </a:r>
          </a:p>
          <a:p>
            <a:r>
              <a:rPr lang="en-US" dirty="0"/>
              <a:t>September 26</a:t>
            </a:r>
            <a:r>
              <a:rPr lang="en-US" baseline="30000" dirty="0"/>
              <a:t>th</a:t>
            </a:r>
            <a:r>
              <a:rPr lang="en-US" dirty="0"/>
              <a:t>, 9:00 AM</a:t>
            </a:r>
          </a:p>
          <a:p>
            <a:pPr lvl="1"/>
            <a:r>
              <a:rPr lang="en-US" dirty="0">
                <a:hlinkClick r:id="rId2"/>
              </a:rPr>
              <a:t>Registration</a:t>
            </a:r>
            <a:endParaRPr lang="en-US" dirty="0"/>
          </a:p>
          <a:p>
            <a:pPr lvl="1"/>
            <a:r>
              <a:rPr lang="en-US" dirty="0"/>
              <a:t>Registration link in August HR Bulletin</a:t>
            </a:r>
          </a:p>
          <a:p>
            <a:pPr marL="0" indent="0">
              <a:buNone/>
            </a:pPr>
            <a:endParaRPr lang="en-US" dirty="0"/>
          </a:p>
        </p:txBody>
      </p:sp>
    </p:spTree>
    <p:extLst>
      <p:ext uri="{BB962C8B-B14F-4D97-AF65-F5344CB8AC3E}">
        <p14:creationId xmlns:p14="http://schemas.microsoft.com/office/powerpoint/2010/main" val="2007379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EA85-73A9-BB90-D3BA-DA4C32AF7738}"/>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D883C1CC-CD2A-4C93-E89C-3F7C7EE28781}"/>
              </a:ext>
            </a:extLst>
          </p:cNvPr>
          <p:cNvSpPr>
            <a:spLocks noGrp="1"/>
          </p:cNvSpPr>
          <p:nvPr>
            <p:ph idx="1"/>
          </p:nvPr>
        </p:nvSpPr>
        <p:spPr/>
        <p:txBody>
          <a:bodyPr/>
          <a:lstStyle/>
          <a:p>
            <a:r>
              <a:rPr lang="en-US" dirty="0"/>
              <a:t>More communications coming out highlighting different parts of the day</a:t>
            </a:r>
          </a:p>
          <a:p>
            <a:r>
              <a:rPr lang="en-US" dirty="0"/>
              <a:t>Look for registration mid-late September</a:t>
            </a:r>
          </a:p>
          <a:p>
            <a:r>
              <a:rPr lang="en-US" dirty="0"/>
              <a:t>Please work with your teams to help them participate in any or all of the day.</a:t>
            </a:r>
          </a:p>
          <a:p>
            <a:pPr marL="0" indent="0">
              <a:buNone/>
            </a:pPr>
            <a:endParaRPr lang="en-US" dirty="0"/>
          </a:p>
        </p:txBody>
      </p:sp>
    </p:spTree>
    <p:extLst>
      <p:ext uri="{BB962C8B-B14F-4D97-AF65-F5344CB8AC3E}">
        <p14:creationId xmlns:p14="http://schemas.microsoft.com/office/powerpoint/2010/main" val="59377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F3819A4-4105-FD9C-5ACA-9238C4DCD99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698" y="1244380"/>
            <a:ext cx="8642555" cy="4708215"/>
          </a:xfrm>
          <a:prstGeom prst="rect">
            <a:avLst/>
          </a:prstGeom>
        </p:spPr>
      </p:pic>
      <p:sp>
        <p:nvSpPr>
          <p:cNvPr id="3" name="Text Placeholder 2" descr="Vision of the Taylor Geospatial Institute: To be the nation's leader in geospatial science research and accelerate the St. Louis region's development as a global geospatial center of excellence.">
            <a:extLst>
              <a:ext uri="{FF2B5EF4-FFF2-40B4-BE49-F238E27FC236}">
                <a16:creationId xmlns:a16="http://schemas.microsoft.com/office/drawing/2014/main" id="{0ABE397E-9EDC-4CCB-B01E-CC74DAE9B7B6}"/>
              </a:ext>
            </a:extLst>
          </p:cNvPr>
          <p:cNvSpPr>
            <a:spLocks noGrp="1"/>
          </p:cNvSpPr>
          <p:nvPr>
            <p:ph idx="1"/>
          </p:nvPr>
        </p:nvSpPr>
        <p:spPr>
          <a:xfrm>
            <a:off x="838200" y="1464591"/>
            <a:ext cx="10515600" cy="3169559"/>
          </a:xfrm>
        </p:spPr>
        <p:txBody>
          <a:bodyPr anchor="ctr">
            <a:normAutofit/>
          </a:bodyPr>
          <a:lstStyle/>
          <a:p>
            <a:pPr marL="0" indent="0" algn="ctr">
              <a:lnSpc>
                <a:spcPct val="107000"/>
              </a:lnSpc>
              <a:spcBef>
                <a:spcPts val="0"/>
              </a:spcBef>
              <a:buNone/>
            </a:pPr>
            <a:r>
              <a:rPr lang="en-US" sz="3600" dirty="0">
                <a:solidFill>
                  <a:srgbClr val="000000"/>
                </a:solidFill>
                <a:latin typeface="Calibri"/>
                <a:ea typeface="Yu Mincho"/>
                <a:cs typeface="Arial"/>
              </a:rPr>
              <a:t>To be the nation’s leader in geospatial science research </a:t>
            </a:r>
            <a:endParaRPr lang="en-US" sz="3600" dirty="0">
              <a:solidFill>
                <a:srgbClr val="000000"/>
              </a:solidFill>
              <a:latin typeface="Calibri" panose="020F0502020204030204" pitchFamily="34" charset="0"/>
              <a:ea typeface="Yu Mincho" panose="02020400000000000000" pitchFamily="18" charset="-128"/>
              <a:cs typeface="Arial" panose="020B0604020202020204" pitchFamily="34" charset="0"/>
            </a:endParaRPr>
          </a:p>
          <a:p>
            <a:pPr marL="0" indent="0" algn="ctr">
              <a:lnSpc>
                <a:spcPct val="107000"/>
              </a:lnSpc>
              <a:spcBef>
                <a:spcPts val="0"/>
              </a:spcBef>
              <a:buNone/>
            </a:pPr>
            <a:r>
              <a:rPr lang="en-US" sz="3600" dirty="0">
                <a:solidFill>
                  <a:srgbClr val="000000"/>
                </a:solidFill>
                <a:latin typeface="Calibri"/>
                <a:ea typeface="Yu Mincho"/>
                <a:cs typeface="Arial"/>
              </a:rPr>
              <a:t>and accelerate the St. Louis region’s development </a:t>
            </a:r>
            <a:endParaRPr lang="en-US" sz="3600" dirty="0">
              <a:solidFill>
                <a:srgbClr val="000000"/>
              </a:solidFill>
              <a:latin typeface="Calibri" panose="020F0502020204030204" pitchFamily="34" charset="0"/>
              <a:ea typeface="Yu Mincho" panose="02020400000000000000" pitchFamily="18" charset="-128"/>
              <a:cs typeface="Arial" panose="020B0604020202020204" pitchFamily="34" charset="0"/>
            </a:endParaRPr>
          </a:p>
          <a:p>
            <a:pPr marL="0" indent="0" algn="ctr">
              <a:lnSpc>
                <a:spcPct val="107000"/>
              </a:lnSpc>
              <a:spcBef>
                <a:spcPts val="0"/>
              </a:spcBef>
              <a:buNone/>
            </a:pPr>
            <a:r>
              <a:rPr lang="en-US" sz="3600" dirty="0">
                <a:solidFill>
                  <a:srgbClr val="000000"/>
                </a:solidFill>
                <a:latin typeface="Calibri"/>
                <a:ea typeface="Yu Mincho"/>
                <a:cs typeface="Arial"/>
              </a:rPr>
              <a:t>as a global geospatial center of excellence</a:t>
            </a:r>
            <a:endParaRPr lang="en-US" sz="3600" dirty="0">
              <a:latin typeface="Calibri"/>
              <a:ea typeface="Yu Mincho"/>
              <a:cs typeface="Arial"/>
            </a:endParaRPr>
          </a:p>
        </p:txBody>
      </p:sp>
      <p:pic>
        <p:nvPicPr>
          <p:cNvPr id="17" name="Picture 2" descr="UMSL">
            <a:extLst>
              <a:ext uri="{FF2B5EF4-FFF2-40B4-BE49-F238E27FC236}">
                <a16:creationId xmlns:a16="http://schemas.microsoft.com/office/drawing/2014/main" id="{D929E25B-822D-79DD-879B-35B7F481B5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2245" y="5107388"/>
            <a:ext cx="772849" cy="4611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Izzou">
            <a:extLst>
              <a:ext uri="{FF2B5EF4-FFF2-40B4-BE49-F238E27FC236}">
                <a16:creationId xmlns:a16="http://schemas.microsoft.com/office/drawing/2014/main" id="{ECCB33B5-F347-DAD1-371A-B41202D9EAC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7653" y="5114241"/>
            <a:ext cx="1371770" cy="4474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Vision of the Taylor Geospatial Institute:  To be the nation's leader in geospatial science research and accelerate the St. Louis region's development as a global geospatial center of excellence.">
            <a:extLst>
              <a:ext uri="{FF2B5EF4-FFF2-40B4-BE49-F238E27FC236}">
                <a16:creationId xmlns:a16="http://schemas.microsoft.com/office/drawing/2014/main" id="{BDF51EBD-6DFF-3A97-115E-02262EE86FB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084141" y="5044816"/>
            <a:ext cx="721580" cy="586284"/>
          </a:xfrm>
          <a:prstGeom prst="rect">
            <a:avLst/>
          </a:prstGeom>
        </p:spPr>
      </p:pic>
      <p:pic>
        <p:nvPicPr>
          <p:cNvPr id="20" name="Picture 6" descr="UICU">
            <a:extLst>
              <a:ext uri="{FF2B5EF4-FFF2-40B4-BE49-F238E27FC236}">
                <a16:creationId xmlns:a16="http://schemas.microsoft.com/office/drawing/2014/main" id="{A1C70F64-CDFC-7920-F5E8-3BEF085D798F}"/>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1848" y="5176172"/>
            <a:ext cx="1245639" cy="323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aint Louis University Logo">
            <a:extLst>
              <a:ext uri="{FF2B5EF4-FFF2-40B4-BE49-F238E27FC236}">
                <a16:creationId xmlns:a16="http://schemas.microsoft.com/office/drawing/2014/main" id="{1B2AB128-5D97-D4C7-BA84-79691C145DFA}"/>
              </a:ext>
            </a:extLst>
          </p:cNvPr>
          <p:cNvPicPr>
            <a:picLocks noChangeAspect="1"/>
          </p:cNvPicPr>
          <p:nvPr/>
        </p:nvPicPr>
        <p:blipFill>
          <a:blip r:embed="rId7"/>
          <a:stretch>
            <a:fillRect/>
          </a:stretch>
        </p:blipFill>
        <p:spPr>
          <a:xfrm>
            <a:off x="916227" y="4964014"/>
            <a:ext cx="727544" cy="747888"/>
          </a:xfrm>
          <a:prstGeom prst="rect">
            <a:avLst/>
          </a:prstGeom>
        </p:spPr>
      </p:pic>
      <p:pic>
        <p:nvPicPr>
          <p:cNvPr id="22" name="Picture 21" descr="Harris Stowe State University logo">
            <a:extLst>
              <a:ext uri="{FF2B5EF4-FFF2-40B4-BE49-F238E27FC236}">
                <a16:creationId xmlns:a16="http://schemas.microsoft.com/office/drawing/2014/main" id="{E55741B7-CF93-B454-E650-73857799314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469906" y="5236899"/>
            <a:ext cx="1228108" cy="202118"/>
          </a:xfrm>
          <a:prstGeom prst="rect">
            <a:avLst/>
          </a:prstGeom>
        </p:spPr>
      </p:pic>
      <p:pic>
        <p:nvPicPr>
          <p:cNvPr id="23" name="Picture 22" descr="Donald Danforth Plant Science Center logo">
            <a:extLst>
              <a:ext uri="{FF2B5EF4-FFF2-40B4-BE49-F238E27FC236}">
                <a16:creationId xmlns:a16="http://schemas.microsoft.com/office/drawing/2014/main" id="{42F2D759-3BBB-F4A1-3A87-F28262DBD720}"/>
              </a:ext>
            </a:extLst>
          </p:cNvPr>
          <p:cNvPicPr>
            <a:picLocks noChangeAspect="1"/>
          </p:cNvPicPr>
          <p:nvPr/>
        </p:nvPicPr>
        <p:blipFill>
          <a:blip r:embed="rId9"/>
          <a:stretch>
            <a:fillRect/>
          </a:stretch>
        </p:blipFill>
        <p:spPr>
          <a:xfrm>
            <a:off x="2112477" y="5067179"/>
            <a:ext cx="1076812" cy="541561"/>
          </a:xfrm>
          <a:prstGeom prst="rect">
            <a:avLst/>
          </a:prstGeom>
        </p:spPr>
      </p:pic>
      <p:pic>
        <p:nvPicPr>
          <p:cNvPr id="24" name="Picture 23" descr="Washington University in St. Louis logo">
            <a:extLst>
              <a:ext uri="{FF2B5EF4-FFF2-40B4-BE49-F238E27FC236}">
                <a16:creationId xmlns:a16="http://schemas.microsoft.com/office/drawing/2014/main" id="{38AF154D-A221-60F7-6A9A-F6A7FB9E3E46}"/>
              </a:ext>
            </a:extLst>
          </p:cNvPr>
          <p:cNvPicPr>
            <a:picLocks noChangeAspect="1"/>
          </p:cNvPicPr>
          <p:nvPr/>
        </p:nvPicPr>
        <p:blipFill>
          <a:blip r:embed="rId10"/>
          <a:stretch>
            <a:fillRect/>
          </a:stretch>
        </p:blipFill>
        <p:spPr>
          <a:xfrm>
            <a:off x="10323318" y="5122046"/>
            <a:ext cx="1236597" cy="431827"/>
          </a:xfrm>
          <a:prstGeom prst="rect">
            <a:avLst/>
          </a:prstGeom>
        </p:spPr>
      </p:pic>
      <p:sp>
        <p:nvSpPr>
          <p:cNvPr id="4" name="Date Placeholder 3">
            <a:extLst>
              <a:ext uri="{FF2B5EF4-FFF2-40B4-BE49-F238E27FC236}">
                <a16:creationId xmlns:a16="http://schemas.microsoft.com/office/drawing/2014/main" id="{B89543E6-29FB-A55B-0B68-F31868A033B2}"/>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5" name="Footer Placeholder 4">
            <a:extLst>
              <a:ext uri="{FF2B5EF4-FFF2-40B4-BE49-F238E27FC236}">
                <a16:creationId xmlns:a16="http://schemas.microsoft.com/office/drawing/2014/main" id="{7FA89D44-B5EA-3922-3244-CC451B56A869}"/>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10" name="Title 1">
            <a:extLst>
              <a:ext uri="{FF2B5EF4-FFF2-40B4-BE49-F238E27FC236}">
                <a16:creationId xmlns:a16="http://schemas.microsoft.com/office/drawing/2014/main" id="{1BF8AD1A-BAB2-D96A-D160-FE3077C41ED1}"/>
              </a:ext>
            </a:extLst>
          </p:cNvPr>
          <p:cNvSpPr>
            <a:spLocks noGrp="1"/>
          </p:cNvSpPr>
          <p:nvPr>
            <p:ph type="title"/>
          </p:nvPr>
        </p:nvSpPr>
        <p:spPr>
          <a:xfrm>
            <a:off x="838200" y="441265"/>
            <a:ext cx="11353800" cy="1255827"/>
          </a:xfrm>
        </p:spPr>
        <p:txBody>
          <a:bodyPr vert="horz" lIns="91440" tIns="45720" rIns="91440" bIns="45720" rtlCol="0" anchor="ctr">
            <a:normAutofit/>
          </a:bodyPr>
          <a:lstStyle/>
          <a:p>
            <a:r>
              <a:rPr lang="en-US" sz="3600" cap="small" dirty="0">
                <a:solidFill>
                  <a:srgbClr val="00A7E1"/>
                </a:solidFill>
                <a:latin typeface="Brother 1816"/>
                <a:ea typeface="+mn-ea"/>
                <a:cs typeface="+mn-cs"/>
              </a:rPr>
              <a:t>Vision</a:t>
            </a:r>
            <a:r>
              <a:rPr lang="en-US" sz="3600" dirty="0">
                <a:latin typeface="Brother 1816"/>
              </a:rPr>
              <a:t> of the </a:t>
            </a:r>
            <a:r>
              <a:rPr lang="en-US" sz="3600" dirty="0">
                <a:solidFill>
                  <a:schemeClr val="bg1"/>
                </a:solidFill>
                <a:latin typeface="Brother 1816"/>
              </a:rPr>
              <a:t>Taylor Geospatial Institute</a:t>
            </a:r>
          </a:p>
        </p:txBody>
      </p:sp>
      <p:pic>
        <p:nvPicPr>
          <p:cNvPr id="11" name="Picture 10" descr="Taylor Geospatial Institute logo">
            <a:extLst>
              <a:ext uri="{FF2B5EF4-FFF2-40B4-BE49-F238E27FC236}">
                <a16:creationId xmlns:a16="http://schemas.microsoft.com/office/drawing/2014/main" id="{1A4E4000-FE38-9896-9CAA-0E236C261B4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09400" y="646636"/>
            <a:ext cx="6400800" cy="622390"/>
          </a:xfrm>
          <a:prstGeom prst="rect">
            <a:avLst/>
          </a:prstGeom>
        </p:spPr>
      </p:pic>
      <p:sp>
        <p:nvSpPr>
          <p:cNvPr id="12" name="Slide Number Placeholder 11">
            <a:extLst>
              <a:ext uri="{FF2B5EF4-FFF2-40B4-BE49-F238E27FC236}">
                <a16:creationId xmlns:a16="http://schemas.microsoft.com/office/drawing/2014/main" id="{4370DD89-6985-6A6F-5F02-1C441A1A2564}"/>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103782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ncient blue, brown, and yellow mosaic tiles">
            <a:extLst>
              <a:ext uri="{FF2B5EF4-FFF2-40B4-BE49-F238E27FC236}">
                <a16:creationId xmlns:a16="http://schemas.microsoft.com/office/drawing/2014/main" id="{F1A8C364-94D4-4630-BAD0-78722F347055}"/>
              </a:ext>
            </a:extLst>
          </p:cNvPr>
          <p:cNvPicPr>
            <a:picLocks noChangeAspect="1"/>
          </p:cNvPicPr>
          <p:nvPr/>
        </p:nvPicPr>
        <p:blipFill rotWithShape="1">
          <a:blip r:embed="rId2"/>
          <a:srcRect/>
          <a:stretch/>
        </p:blipFill>
        <p:spPr>
          <a:xfrm>
            <a:off x="20" y="10"/>
            <a:ext cx="12191980" cy="6857990"/>
          </a:xfrm>
          <a:prstGeom prst="rect">
            <a:avLst/>
          </a:prstGeom>
        </p:spPr>
      </p:pic>
      <p:sp>
        <p:nvSpPr>
          <p:cNvPr id="53" name="Rectangle 52">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5" name="Rectangle 5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7889065" y="2324906"/>
            <a:ext cx="3403426" cy="1588698"/>
          </a:xfrm>
        </p:spPr>
        <p:txBody>
          <a:bodyPr>
            <a:normAutofit/>
          </a:bodyPr>
          <a:lstStyle/>
          <a:p>
            <a:r>
              <a:rPr lang="en-US" dirty="0">
                <a:solidFill>
                  <a:srgbClr val="003DA5"/>
                </a:solidFill>
              </a:rPr>
              <a:t>Enrollment Update</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7889065" y="3945249"/>
            <a:ext cx="3403426" cy="738820"/>
          </a:xfrm>
        </p:spPr>
        <p:txBody>
          <a:bodyPr>
            <a:normAutofit fontScale="77500" lnSpcReduction="20000"/>
          </a:bodyPr>
          <a:lstStyle/>
          <a:p>
            <a:r>
              <a:rPr lang="en-US" dirty="0">
                <a:solidFill>
                  <a:srgbClr val="53C3EE"/>
                </a:solidFill>
              </a:rPr>
              <a:t>Julianne Hunter</a:t>
            </a:r>
          </a:p>
          <a:p>
            <a:r>
              <a:rPr lang="en-US" dirty="0">
                <a:solidFill>
                  <a:srgbClr val="53C3EE"/>
                </a:solidFill>
              </a:rPr>
              <a:t> Director of business operations Provost Office</a:t>
            </a:r>
          </a:p>
        </p:txBody>
      </p:sp>
    </p:spTree>
    <p:extLst>
      <p:ext uri="{BB962C8B-B14F-4D97-AF65-F5344CB8AC3E}">
        <p14:creationId xmlns:p14="http://schemas.microsoft.com/office/powerpoint/2010/main" val="82050192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ncient blue, brown, and yellow mosaic tiles">
            <a:extLst>
              <a:ext uri="{FF2B5EF4-FFF2-40B4-BE49-F238E27FC236}">
                <a16:creationId xmlns:a16="http://schemas.microsoft.com/office/drawing/2014/main" id="{F1A8C364-94D4-4630-BAD0-78722F347055}"/>
              </a:ext>
            </a:extLst>
          </p:cNvPr>
          <p:cNvPicPr>
            <a:picLocks noChangeAspect="1"/>
          </p:cNvPicPr>
          <p:nvPr/>
        </p:nvPicPr>
        <p:blipFill rotWithShape="1">
          <a:blip r:embed="rId2"/>
          <a:srcRect/>
          <a:stretch/>
        </p:blipFill>
        <p:spPr>
          <a:xfrm>
            <a:off x="20" y="10"/>
            <a:ext cx="12191980" cy="6857990"/>
          </a:xfrm>
          <a:prstGeom prst="rect">
            <a:avLst/>
          </a:prstGeom>
        </p:spPr>
      </p:pic>
      <p:sp>
        <p:nvSpPr>
          <p:cNvPr id="53" name="Rectangle 52">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5" name="Rectangle 5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7889065" y="2324906"/>
            <a:ext cx="3403426" cy="1588698"/>
          </a:xfrm>
        </p:spPr>
        <p:txBody>
          <a:bodyPr>
            <a:normAutofit/>
          </a:bodyPr>
          <a:lstStyle/>
          <a:p>
            <a:r>
              <a:rPr lang="en-US" dirty="0">
                <a:solidFill>
                  <a:srgbClr val="003DA5"/>
                </a:solidFill>
              </a:rPr>
              <a:t>Supplier Updates</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7889065" y="3945248"/>
            <a:ext cx="3403426" cy="1083951"/>
          </a:xfrm>
        </p:spPr>
        <p:txBody>
          <a:bodyPr>
            <a:normAutofit fontScale="70000" lnSpcReduction="20000"/>
          </a:bodyPr>
          <a:lstStyle/>
          <a:p>
            <a:r>
              <a:rPr lang="en-US" dirty="0">
                <a:solidFill>
                  <a:srgbClr val="53C3EE"/>
                </a:solidFill>
              </a:rPr>
              <a:t>Jeff Hovey </a:t>
            </a:r>
          </a:p>
          <a:p>
            <a:r>
              <a:rPr lang="en-US" dirty="0">
                <a:solidFill>
                  <a:srgbClr val="53C3EE"/>
                </a:solidFill>
              </a:rPr>
              <a:t>Sr. Director of business Services</a:t>
            </a:r>
          </a:p>
          <a:p>
            <a:r>
              <a:rPr lang="en-US" dirty="0">
                <a:solidFill>
                  <a:srgbClr val="53C3EE"/>
                </a:solidFill>
              </a:rPr>
              <a:t>Mary Lynn Thompson</a:t>
            </a:r>
          </a:p>
          <a:p>
            <a:r>
              <a:rPr lang="en-US" dirty="0">
                <a:solidFill>
                  <a:srgbClr val="53C3EE"/>
                </a:solidFill>
              </a:rPr>
              <a:t>Contract Management Specialist</a:t>
            </a:r>
          </a:p>
        </p:txBody>
      </p:sp>
    </p:spTree>
    <p:extLst>
      <p:ext uri="{BB962C8B-B14F-4D97-AF65-F5344CB8AC3E}">
        <p14:creationId xmlns:p14="http://schemas.microsoft.com/office/powerpoint/2010/main" val="247418743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2020104020203"/>
              <a:ea typeface="+mn-ea"/>
              <a:cs typeface="+mn-cs"/>
            </a:endParaRPr>
          </a:p>
        </p:txBody>
      </p:sp>
      <p:pic>
        <p:nvPicPr>
          <p:cNvPr id="6" name="Picture 5" descr="Ancient blue, brown, and yellow mosaic tiles">
            <a:extLst>
              <a:ext uri="{FF2B5EF4-FFF2-40B4-BE49-F238E27FC236}">
                <a16:creationId xmlns:a16="http://schemas.microsoft.com/office/drawing/2014/main" id="{F1A8C364-94D4-4630-BAD0-78722F347055}"/>
              </a:ext>
            </a:extLst>
          </p:cNvPr>
          <p:cNvPicPr>
            <a:picLocks noChangeAspect="1"/>
          </p:cNvPicPr>
          <p:nvPr/>
        </p:nvPicPr>
        <p:blipFill rotWithShape="1">
          <a:blip r:embed="rId2"/>
          <a:srcRect/>
          <a:stretch/>
        </p:blipFill>
        <p:spPr>
          <a:xfrm>
            <a:off x="20" y="10"/>
            <a:ext cx="12191980" cy="6857990"/>
          </a:xfrm>
          <a:prstGeom prst="rect">
            <a:avLst/>
          </a:prstGeom>
        </p:spPr>
      </p:pic>
      <p:sp>
        <p:nvSpPr>
          <p:cNvPr id="53" name="Rectangle 52">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2020104020203"/>
              <a:ea typeface="+mn-ea"/>
              <a:cs typeface="+mn-cs"/>
            </a:endParaRPr>
          </a:p>
        </p:txBody>
      </p:sp>
      <p:sp>
        <p:nvSpPr>
          <p:cNvPr id="55" name="Rectangle 5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2020104020203"/>
              <a:ea typeface="+mn-ea"/>
              <a:cs typeface="+mn-cs"/>
            </a:endParaRPr>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7889065" y="2324906"/>
            <a:ext cx="3403426" cy="1588698"/>
          </a:xfrm>
        </p:spPr>
        <p:txBody>
          <a:bodyPr>
            <a:normAutofit/>
          </a:bodyPr>
          <a:lstStyle/>
          <a:p>
            <a:r>
              <a:rPr lang="en-US" dirty="0">
                <a:solidFill>
                  <a:srgbClr val="003DA5"/>
                </a:solidFill>
              </a:rPr>
              <a:t>spend Management	</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7889065" y="3945249"/>
            <a:ext cx="3403426" cy="738820"/>
          </a:xfrm>
        </p:spPr>
        <p:txBody>
          <a:bodyPr>
            <a:normAutofit/>
          </a:bodyPr>
          <a:lstStyle/>
          <a:p>
            <a:r>
              <a:rPr lang="en-US" dirty="0">
                <a:solidFill>
                  <a:srgbClr val="53C3EE"/>
                </a:solidFill>
              </a:rPr>
              <a:t>Janet </a:t>
            </a:r>
            <a:r>
              <a:rPr lang="en-US" dirty="0" err="1">
                <a:solidFill>
                  <a:srgbClr val="53C3EE"/>
                </a:solidFill>
              </a:rPr>
              <a:t>strader</a:t>
            </a:r>
            <a:endParaRPr lang="en-US" dirty="0">
              <a:solidFill>
                <a:srgbClr val="53C3EE"/>
              </a:solidFill>
            </a:endParaRPr>
          </a:p>
          <a:p>
            <a:r>
              <a:rPr lang="en-US" dirty="0">
                <a:solidFill>
                  <a:srgbClr val="53C3EE"/>
                </a:solidFill>
              </a:rPr>
              <a:t>planning &amp; budget director</a:t>
            </a:r>
          </a:p>
        </p:txBody>
      </p:sp>
    </p:spTree>
    <p:extLst>
      <p:ext uri="{BB962C8B-B14F-4D97-AF65-F5344CB8AC3E}">
        <p14:creationId xmlns:p14="http://schemas.microsoft.com/office/powerpoint/2010/main" val="2835829585"/>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A70B-8413-C3EB-95F9-585354277595}"/>
              </a:ext>
            </a:extLst>
          </p:cNvPr>
          <p:cNvSpPr>
            <a:spLocks noGrp="1"/>
          </p:cNvSpPr>
          <p:nvPr>
            <p:ph type="title"/>
          </p:nvPr>
        </p:nvSpPr>
        <p:spPr>
          <a:xfrm>
            <a:off x="581192" y="702156"/>
            <a:ext cx="11029616" cy="1188720"/>
          </a:xfrm>
        </p:spPr>
        <p:txBody>
          <a:bodyPr>
            <a:normAutofit/>
          </a:bodyPr>
          <a:lstStyle/>
          <a:p>
            <a:r>
              <a:rPr lang="en-US" dirty="0">
                <a:solidFill>
                  <a:srgbClr val="003DA5"/>
                </a:solidFill>
              </a:rPr>
              <a:t>QUARTERLY SPEND MANAGEMENT PROCESS</a:t>
            </a:r>
          </a:p>
        </p:txBody>
      </p:sp>
      <p:sp>
        <p:nvSpPr>
          <p:cNvPr id="3" name="Content Placeholder 2">
            <a:extLst>
              <a:ext uri="{FF2B5EF4-FFF2-40B4-BE49-F238E27FC236}">
                <a16:creationId xmlns:a16="http://schemas.microsoft.com/office/drawing/2014/main" id="{0461175B-8D15-E5FE-27B4-C2CEED65B63F}"/>
              </a:ext>
            </a:extLst>
          </p:cNvPr>
          <p:cNvSpPr>
            <a:spLocks noGrp="1"/>
          </p:cNvSpPr>
          <p:nvPr>
            <p:ph idx="1"/>
          </p:nvPr>
        </p:nvSpPr>
        <p:spPr>
          <a:xfrm>
            <a:off x="581192" y="2340864"/>
            <a:ext cx="11029615" cy="3634486"/>
          </a:xfrm>
        </p:spPr>
        <p:txBody>
          <a:bodyPr anchor="t">
            <a:normAutofit lnSpcReduction="10000"/>
          </a:bodyPr>
          <a:lstStyle/>
          <a:p>
            <a:r>
              <a:rPr kumimoji="0" lang="en-US" b="0" i="0" u="none" strike="noStrike" kern="1200" cap="none" spc="0" normalizeH="0" baseline="0" noProof="0" dirty="0">
                <a:ln>
                  <a:noFill/>
                </a:ln>
                <a:effectLst/>
                <a:uLnTx/>
                <a:uFillTx/>
                <a:latin typeface="Franklin Gothic Demi" panose="020B0502020104020203"/>
                <a:ea typeface="Times New Roman" panose="02020603050405020304" pitchFamily="18" charset="0"/>
                <a:cs typeface="Times New Roman" panose="02020603050405020304" pitchFamily="18" charset="0"/>
              </a:rPr>
              <a:t> </a:t>
            </a:r>
            <a:r>
              <a:rPr lang="en-US" dirty="0"/>
              <a:t>Unrestricted Funds</a:t>
            </a:r>
          </a:p>
          <a:p>
            <a:pPr lvl="1"/>
            <a:r>
              <a:rPr lang="en-US" dirty="0"/>
              <a:t>Review Cost Center YTD activity by ledger account/spend category, prepare an estimate for the fiscal year, and explain variances (i.e., estimate vs. budget and vs. prior year-end).</a:t>
            </a:r>
          </a:p>
          <a:p>
            <a:r>
              <a:rPr lang="en-US" dirty="0"/>
              <a:t>Designated Funds</a:t>
            </a:r>
          </a:p>
          <a:p>
            <a:pPr lvl="1"/>
            <a:r>
              <a:rPr lang="en-US" dirty="0"/>
              <a:t>Review Cost Center YTD fund balances and explain material changes (i.e., significant revenues, expenses, transfers in/out) for gifts, programs, and/or projects.</a:t>
            </a:r>
          </a:p>
          <a:p>
            <a:r>
              <a:rPr lang="en-US" dirty="0"/>
              <a:t>Spend Management Analysis Instructions</a:t>
            </a:r>
          </a:p>
          <a:p>
            <a:pPr lvl="1"/>
            <a:r>
              <a:rPr lang="en-US" dirty="0"/>
              <a:t>Report: CR-FIN-Budget vs Actuals by Org</a:t>
            </a:r>
          </a:p>
          <a:p>
            <a:pPr lvl="1"/>
            <a:r>
              <a:rPr lang="en-US" dirty="0"/>
              <a:t>Report: CR-FIN-Fund Balance</a:t>
            </a:r>
          </a:p>
          <a:p>
            <a:pPr lvl="1"/>
            <a:r>
              <a:rPr lang="en-US" dirty="0"/>
              <a:t>Screenshots with Prompts</a:t>
            </a:r>
          </a:p>
          <a:p>
            <a:pPr lvl="1"/>
            <a:r>
              <a:rPr lang="en-US" dirty="0"/>
              <a:t>Examples </a:t>
            </a:r>
          </a:p>
          <a:p>
            <a:pPr marL="324000" marR="0" lvl="1" indent="0" defTabSz="457200" rtl="0" eaLnBrk="1" fontAlgn="auto" latinLnBrk="0" hangingPunct="1">
              <a:spcBef>
                <a:spcPts val="0"/>
              </a:spcBef>
              <a:spcAft>
                <a:spcPts val="0"/>
              </a:spcAft>
              <a:buClr>
                <a:srgbClr val="1CADE4"/>
              </a:buClr>
              <a:buSzPct val="92000"/>
              <a:buNone/>
              <a:tabLst/>
              <a:defRPr/>
            </a:pPr>
            <a:endParaRPr kumimoji="0" lang="en-US" b="0" i="0" u="none" strike="noStrike" kern="1200" cap="none" spc="0" normalizeH="0" baseline="0" noProof="0" dirty="0">
              <a:ln>
                <a:noFill/>
              </a:ln>
              <a:solidFill>
                <a:schemeClr val="tx1"/>
              </a:solidFill>
              <a:effectLst/>
              <a:uLnTx/>
              <a:uFillTx/>
              <a:latin typeface="Franklin Gothic Demi" panose="020B0502020104020203"/>
              <a:ea typeface="Times New Roman" panose="02020603050405020304" pitchFamily="18" charset="0"/>
              <a:cs typeface="Times New Roman" panose="02020603050405020304" pitchFamily="18" charset="0"/>
            </a:endParaRPr>
          </a:p>
        </p:txBody>
      </p:sp>
      <p:pic>
        <p:nvPicPr>
          <p:cNvPr id="6" name="Picture 5" descr="Icon&#10;&#10;Description automatically generated">
            <a:extLst>
              <a:ext uri="{FF2B5EF4-FFF2-40B4-BE49-F238E27FC236}">
                <a16:creationId xmlns:a16="http://schemas.microsoft.com/office/drawing/2014/main" id="{405872E2-16DD-DF01-210E-1BA0FCB8B139}"/>
              </a:ext>
            </a:extLst>
          </p:cNvPr>
          <p:cNvPicPr>
            <a:picLocks noChangeAspect="1"/>
          </p:cNvPicPr>
          <p:nvPr/>
        </p:nvPicPr>
        <p:blipFill>
          <a:blip r:embed="rId2"/>
          <a:stretch>
            <a:fillRect/>
          </a:stretch>
        </p:blipFill>
        <p:spPr>
          <a:xfrm>
            <a:off x="10496382" y="5760556"/>
            <a:ext cx="1114425" cy="790575"/>
          </a:xfrm>
          <a:prstGeom prst="rect">
            <a:avLst/>
          </a:prstGeom>
        </p:spPr>
      </p:pic>
    </p:spTree>
    <p:extLst>
      <p:ext uri="{BB962C8B-B14F-4D97-AF65-F5344CB8AC3E}">
        <p14:creationId xmlns:p14="http://schemas.microsoft.com/office/powerpoint/2010/main" val="1125350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5AF4-5472-5909-3563-05F683F112BD}"/>
              </a:ext>
            </a:extLst>
          </p:cNvPr>
          <p:cNvSpPr>
            <a:spLocks noGrp="1"/>
          </p:cNvSpPr>
          <p:nvPr>
            <p:ph type="title"/>
          </p:nvPr>
        </p:nvSpPr>
        <p:spPr/>
        <p:txBody>
          <a:bodyPr>
            <a:normAutofit/>
          </a:bodyPr>
          <a:lstStyle/>
          <a:p>
            <a:r>
              <a:rPr lang="en-US" dirty="0"/>
              <a:t>OPERATING</a:t>
            </a:r>
            <a:r>
              <a:rPr lang="en-US" dirty="0">
                <a:solidFill>
                  <a:srgbClr val="FFFFFF"/>
                </a:solidFill>
              </a:rPr>
              <a:t> FUND REPORT PROMPTS</a:t>
            </a:r>
          </a:p>
        </p:txBody>
      </p:sp>
      <p:pic>
        <p:nvPicPr>
          <p:cNvPr id="9" name="Content Placeholder 8" descr="a picture of the budget vs. actuals by org prompts used to run the report.">
            <a:extLst>
              <a:ext uri="{FF2B5EF4-FFF2-40B4-BE49-F238E27FC236}">
                <a16:creationId xmlns:a16="http://schemas.microsoft.com/office/drawing/2014/main" id="{04A68984-4C19-9481-8818-8370FA71F8FF}"/>
              </a:ext>
            </a:extLst>
          </p:cNvPr>
          <p:cNvPicPr>
            <a:picLocks noGrp="1" noChangeAspect="1"/>
          </p:cNvPicPr>
          <p:nvPr>
            <p:ph idx="1"/>
          </p:nvPr>
        </p:nvPicPr>
        <p:blipFill>
          <a:blip r:embed="rId2"/>
          <a:stretch>
            <a:fillRect/>
          </a:stretch>
        </p:blipFill>
        <p:spPr>
          <a:xfrm>
            <a:off x="4237462" y="642909"/>
            <a:ext cx="3646449" cy="5791345"/>
          </a:xfrm>
          <a:prstGeom prst="rect">
            <a:avLst/>
          </a:prstGeom>
        </p:spPr>
      </p:pic>
    </p:spTree>
    <p:extLst>
      <p:ext uri="{BB962C8B-B14F-4D97-AF65-F5344CB8AC3E}">
        <p14:creationId xmlns:p14="http://schemas.microsoft.com/office/powerpoint/2010/main" val="580263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B5DB-2BCB-55E8-82EF-EDB5F252FDBA}"/>
              </a:ext>
            </a:extLst>
          </p:cNvPr>
          <p:cNvSpPr>
            <a:spLocks noGrp="1"/>
          </p:cNvSpPr>
          <p:nvPr>
            <p:ph type="title"/>
          </p:nvPr>
        </p:nvSpPr>
        <p:spPr>
          <a:xfrm>
            <a:off x="581192" y="702156"/>
            <a:ext cx="11029616" cy="632868"/>
          </a:xfrm>
        </p:spPr>
        <p:txBody>
          <a:bodyPr/>
          <a:lstStyle/>
          <a:p>
            <a:r>
              <a:rPr lang="en-US" dirty="0">
                <a:solidFill>
                  <a:srgbClr val="003DA5"/>
                </a:solidFill>
              </a:rPr>
              <a:t>OPERATING EXPENSE analysis example</a:t>
            </a:r>
          </a:p>
        </p:txBody>
      </p:sp>
      <p:pic>
        <p:nvPicPr>
          <p:cNvPr id="7" name="Content Placeholder 6" descr="a snapshot of the spend management report">
            <a:extLst>
              <a:ext uri="{FF2B5EF4-FFF2-40B4-BE49-F238E27FC236}">
                <a16:creationId xmlns:a16="http://schemas.microsoft.com/office/drawing/2014/main" id="{2DD7E068-CBA0-2236-4DFC-A99AF3A407A9}"/>
              </a:ext>
            </a:extLst>
          </p:cNvPr>
          <p:cNvPicPr>
            <a:picLocks noGrp="1" noChangeAspect="1"/>
          </p:cNvPicPr>
          <p:nvPr>
            <p:ph idx="1"/>
          </p:nvPr>
        </p:nvPicPr>
        <p:blipFill>
          <a:blip r:embed="rId2"/>
          <a:stretch>
            <a:fillRect/>
          </a:stretch>
        </p:blipFill>
        <p:spPr>
          <a:xfrm>
            <a:off x="1509986" y="2341563"/>
            <a:ext cx="9172028" cy="3633787"/>
          </a:xfrm>
        </p:spPr>
      </p:pic>
      <p:pic>
        <p:nvPicPr>
          <p:cNvPr id="3" name="Picture 2">
            <a:extLst>
              <a:ext uri="{FF2B5EF4-FFF2-40B4-BE49-F238E27FC236}">
                <a16:creationId xmlns:a16="http://schemas.microsoft.com/office/drawing/2014/main" id="{0BD16541-E096-F2BB-B90D-4CAB961E3F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55193" y="6155844"/>
            <a:ext cx="4881614" cy="474964"/>
          </a:xfrm>
          <a:prstGeom prst="rect">
            <a:avLst/>
          </a:prstGeom>
        </p:spPr>
      </p:pic>
    </p:spTree>
    <p:extLst>
      <p:ext uri="{BB962C8B-B14F-4D97-AF65-F5344CB8AC3E}">
        <p14:creationId xmlns:p14="http://schemas.microsoft.com/office/powerpoint/2010/main" val="2805044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A5AE-C2E5-D627-E6E5-9A20537BD53A}"/>
              </a:ext>
            </a:extLst>
          </p:cNvPr>
          <p:cNvSpPr>
            <a:spLocks noGrp="1"/>
          </p:cNvSpPr>
          <p:nvPr>
            <p:ph type="ctrTitle"/>
          </p:nvPr>
        </p:nvSpPr>
        <p:spPr>
          <a:xfrm>
            <a:off x="447377" y="697046"/>
            <a:ext cx="10993549" cy="618798"/>
          </a:xfrm>
        </p:spPr>
        <p:txBody>
          <a:bodyPr>
            <a:normAutofit fontScale="90000"/>
          </a:bodyPr>
          <a:lstStyle/>
          <a:p>
            <a:r>
              <a:rPr lang="en-US" dirty="0">
                <a:solidFill>
                  <a:srgbClr val="003DA5"/>
                </a:solidFill>
              </a:rPr>
              <a:t>Designated fund report prompts</a:t>
            </a:r>
          </a:p>
        </p:txBody>
      </p:sp>
      <p:pic>
        <p:nvPicPr>
          <p:cNvPr id="5" name="Picture 4" descr="a snapshot of the CR - FIN - Fund Balance prompts used to run the report">
            <a:extLst>
              <a:ext uri="{FF2B5EF4-FFF2-40B4-BE49-F238E27FC236}">
                <a16:creationId xmlns:a16="http://schemas.microsoft.com/office/drawing/2014/main" id="{4E6E3B30-A7C3-3C2A-4FAF-DD53F7145E94}"/>
              </a:ext>
            </a:extLst>
          </p:cNvPr>
          <p:cNvPicPr>
            <a:picLocks noChangeAspect="1"/>
          </p:cNvPicPr>
          <p:nvPr/>
        </p:nvPicPr>
        <p:blipFill>
          <a:blip r:embed="rId2"/>
          <a:stretch>
            <a:fillRect/>
          </a:stretch>
        </p:blipFill>
        <p:spPr>
          <a:xfrm>
            <a:off x="2277026" y="1315844"/>
            <a:ext cx="7334250" cy="5444394"/>
          </a:xfrm>
          <a:prstGeom prst="rect">
            <a:avLst/>
          </a:prstGeom>
        </p:spPr>
      </p:pic>
    </p:spTree>
    <p:extLst>
      <p:ext uri="{BB962C8B-B14F-4D97-AF65-F5344CB8AC3E}">
        <p14:creationId xmlns:p14="http://schemas.microsoft.com/office/powerpoint/2010/main" val="3829606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A5AE-C2E5-D627-E6E5-9A20537BD53A}"/>
              </a:ext>
            </a:extLst>
          </p:cNvPr>
          <p:cNvSpPr>
            <a:spLocks noGrp="1"/>
          </p:cNvSpPr>
          <p:nvPr>
            <p:ph type="ctrTitle"/>
          </p:nvPr>
        </p:nvSpPr>
        <p:spPr>
          <a:xfrm>
            <a:off x="447375" y="964675"/>
            <a:ext cx="10993549" cy="618798"/>
          </a:xfrm>
        </p:spPr>
        <p:txBody>
          <a:bodyPr>
            <a:normAutofit fontScale="90000"/>
          </a:bodyPr>
          <a:lstStyle/>
          <a:p>
            <a:r>
              <a:rPr lang="en-US" dirty="0">
                <a:solidFill>
                  <a:srgbClr val="003DA5"/>
                </a:solidFill>
              </a:rPr>
              <a:t>Designated fund analysis example</a:t>
            </a:r>
          </a:p>
        </p:txBody>
      </p:sp>
      <p:pic>
        <p:nvPicPr>
          <p:cNvPr id="3" name="Picture 2" descr="A snapshot of the designated fund analysis report">
            <a:extLst>
              <a:ext uri="{FF2B5EF4-FFF2-40B4-BE49-F238E27FC236}">
                <a16:creationId xmlns:a16="http://schemas.microsoft.com/office/drawing/2014/main" id="{986DBBDE-39C8-0BAF-6DA1-EA84A13E5F52}"/>
              </a:ext>
            </a:extLst>
          </p:cNvPr>
          <p:cNvPicPr>
            <a:picLocks noChangeAspect="1"/>
          </p:cNvPicPr>
          <p:nvPr/>
        </p:nvPicPr>
        <p:blipFill>
          <a:blip r:embed="rId2"/>
          <a:stretch>
            <a:fillRect/>
          </a:stretch>
        </p:blipFill>
        <p:spPr>
          <a:xfrm>
            <a:off x="1070518" y="3740923"/>
            <a:ext cx="9846526" cy="2030144"/>
          </a:xfrm>
          <a:prstGeom prst="rect">
            <a:avLst/>
          </a:prstGeom>
        </p:spPr>
      </p:pic>
    </p:spTree>
    <p:extLst>
      <p:ext uri="{BB962C8B-B14F-4D97-AF65-F5344CB8AC3E}">
        <p14:creationId xmlns:p14="http://schemas.microsoft.com/office/powerpoint/2010/main" val="3880846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ncient blue, brown, and yellow mosaic tiles">
            <a:extLst>
              <a:ext uri="{FF2B5EF4-FFF2-40B4-BE49-F238E27FC236}">
                <a16:creationId xmlns:a16="http://schemas.microsoft.com/office/drawing/2014/main" id="{F1A8C364-94D4-4630-BAD0-78722F347055}"/>
              </a:ext>
            </a:extLst>
          </p:cNvPr>
          <p:cNvPicPr>
            <a:picLocks noChangeAspect="1"/>
          </p:cNvPicPr>
          <p:nvPr/>
        </p:nvPicPr>
        <p:blipFill rotWithShape="1">
          <a:blip r:embed="rId2">
            <a:alphaModFix/>
          </a:blip>
          <a:srcRect/>
          <a:stretch/>
        </p:blipFill>
        <p:spPr>
          <a:xfrm>
            <a:off x="20" y="10"/>
            <a:ext cx="12191980" cy="6857990"/>
          </a:xfrm>
          <a:prstGeom prst="rect">
            <a:avLst/>
          </a:prstGeom>
        </p:spPr>
      </p:pic>
      <p:sp>
        <p:nvSpPr>
          <p:cNvPr id="62" name="Rectangle 61">
            <a:extLst>
              <a:ext uri="{FF2B5EF4-FFF2-40B4-BE49-F238E27FC236}">
                <a16:creationId xmlns:a16="http://schemas.microsoft.com/office/drawing/2014/main" id="{E2EDC3F9-BBE3-45A8-BBC7-E154E21D9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090890"/>
            <a:ext cx="12188952" cy="3767110"/>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745745" y="464124"/>
            <a:ext cx="10225530" cy="1475013"/>
          </a:xfrm>
        </p:spPr>
        <p:txBody>
          <a:bodyPr>
            <a:normAutofit/>
          </a:bodyPr>
          <a:lstStyle/>
          <a:p>
            <a:r>
              <a:rPr lang="en-US" sz="4000" dirty="0">
                <a:solidFill>
                  <a:schemeClr val="bg1"/>
                </a:solidFill>
              </a:rPr>
              <a:t>Questions?</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745745" y="2021096"/>
            <a:ext cx="10225530" cy="590321"/>
          </a:xfrm>
        </p:spPr>
        <p:txBody>
          <a:bodyPr>
            <a:normAutofit fontScale="77500" lnSpcReduction="20000"/>
          </a:bodyPr>
          <a:lstStyle/>
          <a:p>
            <a:r>
              <a:rPr lang="en-US" dirty="0">
                <a:solidFill>
                  <a:schemeClr val="bg1"/>
                </a:solidFill>
              </a:rPr>
              <a:t>Business &amp; finance</a:t>
            </a:r>
          </a:p>
          <a:p>
            <a:r>
              <a:rPr lang="en-US" dirty="0">
                <a:solidFill>
                  <a:schemeClr val="bg1"/>
                </a:solidFill>
                <a:hlinkClick r:id="rId3"/>
              </a:rPr>
              <a:t>budgetoffice@slu.edu</a:t>
            </a:r>
            <a:endParaRPr lang="en-US" dirty="0">
              <a:solidFill>
                <a:schemeClr val="bg1"/>
              </a:solidFill>
            </a:endParaRPr>
          </a:p>
        </p:txBody>
      </p:sp>
    </p:spTree>
    <p:extLst>
      <p:ext uri="{BB962C8B-B14F-4D97-AF65-F5344CB8AC3E}">
        <p14:creationId xmlns:p14="http://schemas.microsoft.com/office/powerpoint/2010/main" val="168770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F3819A4-4105-FD9C-5ACA-9238C4DCD99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698" y="1244380"/>
            <a:ext cx="8642555" cy="4708215"/>
          </a:xfrm>
          <a:prstGeom prst="rect">
            <a:avLst/>
          </a:prstGeom>
        </p:spPr>
      </p:pic>
      <p:sp>
        <p:nvSpPr>
          <p:cNvPr id="2" name="Title 1">
            <a:extLst>
              <a:ext uri="{FF2B5EF4-FFF2-40B4-BE49-F238E27FC236}">
                <a16:creationId xmlns:a16="http://schemas.microsoft.com/office/drawing/2014/main" id="{589F8B5E-6247-474E-8D5B-AFBA30DA0BC8}"/>
              </a:ext>
            </a:extLst>
          </p:cNvPr>
          <p:cNvSpPr>
            <a:spLocks noGrp="1"/>
          </p:cNvSpPr>
          <p:nvPr>
            <p:ph type="title"/>
          </p:nvPr>
        </p:nvSpPr>
        <p:spPr>
          <a:xfrm>
            <a:off x="838200" y="441265"/>
            <a:ext cx="11353800" cy="1255827"/>
          </a:xfrm>
        </p:spPr>
        <p:txBody>
          <a:bodyPr vert="horz" lIns="91440" tIns="45720" rIns="91440" bIns="45720" rtlCol="0" anchor="ctr">
            <a:normAutofit/>
          </a:bodyPr>
          <a:lstStyle/>
          <a:p>
            <a:r>
              <a:rPr lang="en-US" sz="3600" cap="small" dirty="0">
                <a:solidFill>
                  <a:srgbClr val="00A7E1"/>
                </a:solidFill>
                <a:latin typeface="Brother 1816"/>
                <a:ea typeface="+mn-ea"/>
                <a:cs typeface="+mn-cs"/>
              </a:rPr>
              <a:t>Mission</a:t>
            </a:r>
            <a:r>
              <a:rPr lang="en-US" sz="3600" dirty="0">
                <a:latin typeface="Brother 1816"/>
              </a:rPr>
              <a:t> of the </a:t>
            </a:r>
            <a:r>
              <a:rPr lang="en-US" sz="3600" dirty="0">
                <a:solidFill>
                  <a:schemeClr val="bg1"/>
                </a:solidFill>
                <a:latin typeface="Brother 1816"/>
              </a:rPr>
              <a:t>Taylor Geospatial Institute</a:t>
            </a:r>
          </a:p>
        </p:txBody>
      </p:sp>
      <p:sp>
        <p:nvSpPr>
          <p:cNvPr id="3" name="Text Placeholder 2">
            <a:extLst>
              <a:ext uri="{FF2B5EF4-FFF2-40B4-BE49-F238E27FC236}">
                <a16:creationId xmlns:a16="http://schemas.microsoft.com/office/drawing/2014/main" id="{0ABE397E-9EDC-4CCB-B01E-CC74DAE9B7B6}"/>
              </a:ext>
            </a:extLst>
          </p:cNvPr>
          <p:cNvSpPr>
            <a:spLocks noGrp="1"/>
          </p:cNvSpPr>
          <p:nvPr>
            <p:ph idx="1"/>
          </p:nvPr>
        </p:nvSpPr>
        <p:spPr>
          <a:xfrm>
            <a:off x="838200" y="1464591"/>
            <a:ext cx="10515600" cy="3169559"/>
          </a:xfrm>
        </p:spPr>
        <p:txBody>
          <a:bodyPr anchor="ctr">
            <a:normAutofit/>
          </a:bodyPr>
          <a:lstStyle/>
          <a:p>
            <a:pPr marL="0" indent="0" algn="ctr">
              <a:lnSpc>
                <a:spcPct val="107000"/>
              </a:lnSpc>
              <a:spcBef>
                <a:spcPts val="0"/>
              </a:spcBef>
              <a:buNone/>
            </a:pPr>
            <a:r>
              <a:rPr lang="en-US" sz="3600" dirty="0">
                <a:solidFill>
                  <a:srgbClr val="000000"/>
                </a:solidFill>
                <a:latin typeface="Calibri"/>
                <a:ea typeface="Yu Mincho"/>
                <a:cs typeface="Arial"/>
              </a:rPr>
              <a:t>To advance geospatial science through </a:t>
            </a:r>
          </a:p>
          <a:p>
            <a:pPr marL="0" indent="0" algn="ctr">
              <a:lnSpc>
                <a:spcPct val="107000"/>
              </a:lnSpc>
              <a:spcBef>
                <a:spcPts val="0"/>
              </a:spcBef>
              <a:buNone/>
            </a:pPr>
            <a:r>
              <a:rPr lang="en-US" sz="3600" dirty="0">
                <a:solidFill>
                  <a:srgbClr val="000000"/>
                </a:solidFill>
                <a:latin typeface="Calibri"/>
                <a:ea typeface="Yu Mincho"/>
                <a:cs typeface="Arial"/>
              </a:rPr>
              <a:t>multi-institutional, interdisciplinary collaborations</a:t>
            </a:r>
          </a:p>
          <a:p>
            <a:pPr marL="0" indent="0" algn="ctr">
              <a:lnSpc>
                <a:spcPct val="107000"/>
              </a:lnSpc>
              <a:spcBef>
                <a:spcPts val="0"/>
              </a:spcBef>
              <a:buNone/>
            </a:pPr>
            <a:r>
              <a:rPr lang="en-US" sz="3600" dirty="0">
                <a:solidFill>
                  <a:srgbClr val="000000"/>
                </a:solidFill>
                <a:latin typeface="Calibri"/>
                <a:ea typeface="Yu Mincho"/>
                <a:cs typeface="Arial"/>
              </a:rPr>
              <a:t> in order to create innovative, real-world solutions</a:t>
            </a:r>
          </a:p>
          <a:p>
            <a:pPr marL="0" indent="0" algn="ctr">
              <a:lnSpc>
                <a:spcPct val="107000"/>
              </a:lnSpc>
              <a:spcBef>
                <a:spcPts val="0"/>
              </a:spcBef>
              <a:buNone/>
            </a:pPr>
            <a:r>
              <a:rPr lang="en-US" sz="3600" dirty="0">
                <a:solidFill>
                  <a:srgbClr val="000000"/>
                </a:solidFill>
                <a:latin typeface="Calibri"/>
                <a:ea typeface="Yu Mincho"/>
                <a:cs typeface="Arial"/>
              </a:rPr>
              <a:t> to societal grand challenges.</a:t>
            </a:r>
          </a:p>
        </p:txBody>
      </p:sp>
      <p:pic>
        <p:nvPicPr>
          <p:cNvPr id="17" name="Picture 2" descr="UMSL">
            <a:extLst>
              <a:ext uri="{FF2B5EF4-FFF2-40B4-BE49-F238E27FC236}">
                <a16:creationId xmlns:a16="http://schemas.microsoft.com/office/drawing/2014/main" id="{D929E25B-822D-79DD-879B-35B7F481B5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2245" y="5107388"/>
            <a:ext cx="772849" cy="4611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Izzou">
            <a:extLst>
              <a:ext uri="{FF2B5EF4-FFF2-40B4-BE49-F238E27FC236}">
                <a16:creationId xmlns:a16="http://schemas.microsoft.com/office/drawing/2014/main" id="{ECCB33B5-F347-DAD1-371A-B41202D9EAC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7653" y="5114241"/>
            <a:ext cx="1371770" cy="4474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Missouri Science &amp; Technology logo">
            <a:extLst>
              <a:ext uri="{FF2B5EF4-FFF2-40B4-BE49-F238E27FC236}">
                <a16:creationId xmlns:a16="http://schemas.microsoft.com/office/drawing/2014/main" id="{BDF51EBD-6DFF-3A97-115E-02262EE86FB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084141" y="5044816"/>
            <a:ext cx="721580" cy="586284"/>
          </a:xfrm>
          <a:prstGeom prst="rect">
            <a:avLst/>
          </a:prstGeom>
        </p:spPr>
      </p:pic>
      <p:pic>
        <p:nvPicPr>
          <p:cNvPr id="20" name="Picture 6" descr="UICU">
            <a:extLst>
              <a:ext uri="{FF2B5EF4-FFF2-40B4-BE49-F238E27FC236}">
                <a16:creationId xmlns:a16="http://schemas.microsoft.com/office/drawing/2014/main" id="{A1C70F64-CDFC-7920-F5E8-3BEF085D798F}"/>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1848" y="5176172"/>
            <a:ext cx="1245639" cy="323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aint Louis University logo">
            <a:extLst>
              <a:ext uri="{FF2B5EF4-FFF2-40B4-BE49-F238E27FC236}">
                <a16:creationId xmlns:a16="http://schemas.microsoft.com/office/drawing/2014/main" id="{1B2AB128-5D97-D4C7-BA84-79691C145DFA}"/>
              </a:ext>
            </a:extLst>
          </p:cNvPr>
          <p:cNvPicPr>
            <a:picLocks noChangeAspect="1"/>
          </p:cNvPicPr>
          <p:nvPr/>
        </p:nvPicPr>
        <p:blipFill>
          <a:blip r:embed="rId7"/>
          <a:stretch>
            <a:fillRect/>
          </a:stretch>
        </p:blipFill>
        <p:spPr>
          <a:xfrm>
            <a:off x="916227" y="4964014"/>
            <a:ext cx="727544" cy="747888"/>
          </a:xfrm>
          <a:prstGeom prst="rect">
            <a:avLst/>
          </a:prstGeom>
        </p:spPr>
      </p:pic>
      <p:pic>
        <p:nvPicPr>
          <p:cNvPr id="22" name="Picture 21" descr="Harris Stowe State University logo">
            <a:extLst>
              <a:ext uri="{FF2B5EF4-FFF2-40B4-BE49-F238E27FC236}">
                <a16:creationId xmlns:a16="http://schemas.microsoft.com/office/drawing/2014/main" id="{E55741B7-CF93-B454-E650-73857799314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469906" y="5236899"/>
            <a:ext cx="1228108" cy="202118"/>
          </a:xfrm>
          <a:prstGeom prst="rect">
            <a:avLst/>
          </a:prstGeom>
        </p:spPr>
      </p:pic>
      <p:pic>
        <p:nvPicPr>
          <p:cNvPr id="23" name="Picture 22" descr="Donald Danforth Plant Science Center logo">
            <a:extLst>
              <a:ext uri="{FF2B5EF4-FFF2-40B4-BE49-F238E27FC236}">
                <a16:creationId xmlns:a16="http://schemas.microsoft.com/office/drawing/2014/main" id="{42F2D759-3BBB-F4A1-3A87-F28262DBD720}"/>
              </a:ext>
            </a:extLst>
          </p:cNvPr>
          <p:cNvPicPr>
            <a:picLocks noChangeAspect="1"/>
          </p:cNvPicPr>
          <p:nvPr/>
        </p:nvPicPr>
        <p:blipFill>
          <a:blip r:embed="rId9"/>
          <a:stretch>
            <a:fillRect/>
          </a:stretch>
        </p:blipFill>
        <p:spPr>
          <a:xfrm>
            <a:off x="2112477" y="5067179"/>
            <a:ext cx="1076812" cy="541561"/>
          </a:xfrm>
          <a:prstGeom prst="rect">
            <a:avLst/>
          </a:prstGeom>
        </p:spPr>
      </p:pic>
      <p:pic>
        <p:nvPicPr>
          <p:cNvPr id="24" name="Picture 23" descr="Washington University in St. Louis logo">
            <a:extLst>
              <a:ext uri="{FF2B5EF4-FFF2-40B4-BE49-F238E27FC236}">
                <a16:creationId xmlns:a16="http://schemas.microsoft.com/office/drawing/2014/main" id="{38AF154D-A221-60F7-6A9A-F6A7FB9E3E46}"/>
              </a:ext>
            </a:extLst>
          </p:cNvPr>
          <p:cNvPicPr>
            <a:picLocks noChangeAspect="1"/>
          </p:cNvPicPr>
          <p:nvPr/>
        </p:nvPicPr>
        <p:blipFill>
          <a:blip r:embed="rId10"/>
          <a:stretch>
            <a:fillRect/>
          </a:stretch>
        </p:blipFill>
        <p:spPr>
          <a:xfrm>
            <a:off x="10323318" y="5122046"/>
            <a:ext cx="1236597" cy="431827"/>
          </a:xfrm>
          <a:prstGeom prst="rect">
            <a:avLst/>
          </a:prstGeom>
        </p:spPr>
      </p:pic>
      <p:pic>
        <p:nvPicPr>
          <p:cNvPr id="7" name="Picture 6" descr="Taylor Geospatial Institute logo">
            <a:extLst>
              <a:ext uri="{FF2B5EF4-FFF2-40B4-BE49-F238E27FC236}">
                <a16:creationId xmlns:a16="http://schemas.microsoft.com/office/drawing/2014/main" id="{EE799994-E4C6-CD59-4415-00F728910B6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09400" y="646636"/>
            <a:ext cx="6400800" cy="622390"/>
          </a:xfrm>
          <a:prstGeom prst="rect">
            <a:avLst/>
          </a:prstGeom>
        </p:spPr>
      </p:pic>
      <p:sp>
        <p:nvSpPr>
          <p:cNvPr id="4" name="Date Placeholder 3">
            <a:extLst>
              <a:ext uri="{FF2B5EF4-FFF2-40B4-BE49-F238E27FC236}">
                <a16:creationId xmlns:a16="http://schemas.microsoft.com/office/drawing/2014/main" id="{699492AA-6A26-9B9F-7919-F92026EE9A69}"/>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5" name="Footer Placeholder 4">
            <a:extLst>
              <a:ext uri="{FF2B5EF4-FFF2-40B4-BE49-F238E27FC236}">
                <a16:creationId xmlns:a16="http://schemas.microsoft.com/office/drawing/2014/main" id="{DB70ED90-5D62-5C17-9328-2F0CC89FA21F}"/>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9" name="Slide Number Placeholder 8">
            <a:extLst>
              <a:ext uri="{FF2B5EF4-FFF2-40B4-BE49-F238E27FC236}">
                <a16:creationId xmlns:a16="http://schemas.microsoft.com/office/drawing/2014/main" id="{CE081FDE-83A0-2EDC-1B21-1729FCC45CC4}"/>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637438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66" dirty="0">
                <a:latin typeface="Brother 1816" charset="0"/>
              </a:rPr>
              <a:t>What Does Geospatial mean to you?</a:t>
            </a:r>
          </a:p>
        </p:txBody>
      </p:sp>
      <p:pic>
        <p:nvPicPr>
          <p:cNvPr id="6" name="Picture 10" descr="Text&#10;&#10;Description automatically generated">
            <a:extLst>
              <a:ext uri="{FF2B5EF4-FFF2-40B4-BE49-F238E27FC236}">
                <a16:creationId xmlns:a16="http://schemas.microsoft.com/office/drawing/2014/main" id="{EEE7B160-6517-4C13-32F5-5B6C0CBDE0C4}"/>
              </a:ext>
            </a:extLst>
          </p:cNvPr>
          <p:cNvPicPr>
            <a:picLocks noGrp="1" noChangeAspect="1"/>
          </p:cNvPicPr>
          <p:nvPr>
            <p:ph sz="half" idx="1"/>
          </p:nvPr>
        </p:nvPicPr>
        <p:blipFill>
          <a:blip r:embed="rId2">
            <a:duotone>
              <a:schemeClr val="accent5">
                <a:shade val="45000"/>
                <a:satMod val="135000"/>
              </a:schemeClr>
              <a:prstClr val="white"/>
            </a:duotone>
          </a:blip>
          <a:stretch>
            <a:fillRect/>
          </a:stretch>
        </p:blipFill>
        <p:spPr>
          <a:xfrm>
            <a:off x="1808955" y="1521261"/>
            <a:ext cx="7324189" cy="4114800"/>
          </a:xfrm>
          <a:solidFill>
            <a:schemeClr val="bg1"/>
          </a:solidFill>
          <a:ln>
            <a:noFill/>
          </a:ln>
        </p:spPr>
      </p:pic>
      <p:pic>
        <p:nvPicPr>
          <p:cNvPr id="10" name="Picture 9" descr="Text&#10;&#10;Description automatically generated with medium confidence">
            <a:extLst>
              <a:ext uri="{FF2B5EF4-FFF2-40B4-BE49-F238E27FC236}">
                <a16:creationId xmlns:a16="http://schemas.microsoft.com/office/drawing/2014/main" id="{AAF11A03-F4C8-6A90-3EF5-183D4429B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83043" y="3027364"/>
            <a:ext cx="4114800" cy="1009512"/>
          </a:xfrm>
          <a:prstGeom prst="rect">
            <a:avLst/>
          </a:prstGeom>
        </p:spPr>
      </p:pic>
      <p:sp>
        <p:nvSpPr>
          <p:cNvPr id="7" name="TextBox 6">
            <a:extLst>
              <a:ext uri="{FF2B5EF4-FFF2-40B4-BE49-F238E27FC236}">
                <a16:creationId xmlns:a16="http://schemas.microsoft.com/office/drawing/2014/main" id="{F09E478F-127D-D8C1-C1A4-B9BFA5D79972}"/>
              </a:ext>
            </a:extLst>
          </p:cNvPr>
          <p:cNvSpPr txBox="1"/>
          <p:nvPr/>
        </p:nvSpPr>
        <p:spPr>
          <a:xfrm>
            <a:off x="9162088" y="1659911"/>
            <a:ext cx="2885855" cy="1261884"/>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defTabSz="914309"/>
            <a:r>
              <a:rPr lang="en-US" sz="2800" b="1" dirty="0">
                <a:solidFill>
                  <a:prstClr val="black"/>
                </a:solidFill>
                <a:latin typeface="Calibri" panose="020F0502020204030204"/>
              </a:rPr>
              <a:t>Save the date:</a:t>
            </a:r>
          </a:p>
          <a:p>
            <a:pPr algn="ctr" defTabSz="914309"/>
            <a:r>
              <a:rPr lang="en-US" sz="2400" dirty="0">
                <a:solidFill>
                  <a:prstClr val="black"/>
                </a:solidFill>
                <a:latin typeface="Calibri" panose="020F0502020204030204"/>
              </a:rPr>
              <a:t>September 28</a:t>
            </a:r>
            <a:r>
              <a:rPr lang="en-US" sz="2400" baseline="30000" dirty="0">
                <a:solidFill>
                  <a:prstClr val="black"/>
                </a:solidFill>
                <a:latin typeface="Calibri" panose="020F0502020204030204"/>
              </a:rPr>
              <a:t>th</a:t>
            </a:r>
            <a:r>
              <a:rPr lang="en-US" sz="2400" dirty="0">
                <a:solidFill>
                  <a:prstClr val="black"/>
                </a:solidFill>
                <a:latin typeface="Calibri" panose="020F0502020204030204"/>
              </a:rPr>
              <a:t>, 2023</a:t>
            </a:r>
          </a:p>
          <a:p>
            <a:pPr algn="ctr" defTabSz="914309"/>
            <a:r>
              <a:rPr lang="en-US" sz="2400" dirty="0">
                <a:solidFill>
                  <a:prstClr val="black"/>
                </a:solidFill>
                <a:latin typeface="Calibri" panose="020F0502020204030204"/>
              </a:rPr>
              <a:t>St. Louis, MO</a:t>
            </a:r>
          </a:p>
        </p:txBody>
      </p:sp>
      <p:sp>
        <p:nvSpPr>
          <p:cNvPr id="3" name="Date Placeholder 2">
            <a:extLst>
              <a:ext uri="{FF2B5EF4-FFF2-40B4-BE49-F238E27FC236}">
                <a16:creationId xmlns:a16="http://schemas.microsoft.com/office/drawing/2014/main" id="{538AB494-4AAC-6653-8B2E-A8B153D15951}"/>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4" name="Footer Placeholder 3">
            <a:extLst>
              <a:ext uri="{FF2B5EF4-FFF2-40B4-BE49-F238E27FC236}">
                <a16:creationId xmlns:a16="http://schemas.microsoft.com/office/drawing/2014/main" id="{24EC71A6-94DF-1A07-5664-61125106D76D}"/>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pic>
        <p:nvPicPr>
          <p:cNvPr id="5" name="Picture 4" descr="A qr code with a few squares&#10;&#10;Description automatically generated">
            <a:extLst>
              <a:ext uri="{FF2B5EF4-FFF2-40B4-BE49-F238E27FC236}">
                <a16:creationId xmlns:a16="http://schemas.microsoft.com/office/drawing/2014/main" id="{916BF5EB-9AE8-3064-924B-EC702A195114}"/>
              </a:ext>
            </a:extLst>
          </p:cNvPr>
          <p:cNvPicPr>
            <a:picLocks noChangeAspect="1"/>
          </p:cNvPicPr>
          <p:nvPr/>
        </p:nvPicPr>
        <p:blipFill>
          <a:blip r:embed="rId4"/>
          <a:stretch>
            <a:fillRect/>
          </a:stretch>
        </p:blipFill>
        <p:spPr>
          <a:xfrm>
            <a:off x="9221229" y="2969433"/>
            <a:ext cx="1783363" cy="1828800"/>
          </a:xfrm>
          <a:prstGeom prst="rect">
            <a:avLst/>
          </a:prstGeom>
        </p:spPr>
      </p:pic>
      <p:sp>
        <p:nvSpPr>
          <p:cNvPr id="8" name="Slide Number Placeholder 7">
            <a:extLst>
              <a:ext uri="{FF2B5EF4-FFF2-40B4-BE49-F238E27FC236}">
                <a16:creationId xmlns:a16="http://schemas.microsoft.com/office/drawing/2014/main" id="{BFE73808-B528-A65B-5640-B0B5F46A7CB3}"/>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730801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215B-0058-425B-9C08-857F3F58C37A}"/>
              </a:ext>
            </a:extLst>
          </p:cNvPr>
          <p:cNvSpPr>
            <a:spLocks noGrp="1"/>
          </p:cNvSpPr>
          <p:nvPr>
            <p:ph type="title"/>
          </p:nvPr>
        </p:nvSpPr>
        <p:spPr/>
        <p:txBody>
          <a:bodyPr>
            <a:normAutofit/>
          </a:bodyPr>
          <a:lstStyle/>
          <a:p>
            <a:r>
              <a:rPr lang="en-US" sz="3666" dirty="0">
                <a:latin typeface="Brother 1816"/>
              </a:rPr>
              <a:t>Tremendous Progress in Representing the World Around Us</a:t>
            </a:r>
          </a:p>
        </p:txBody>
      </p:sp>
      <p:pic>
        <p:nvPicPr>
          <p:cNvPr id="8" name="Content Placeholder 7" descr="A computer screen shot of a city&#10;&#10;Description automatically generated with low confidence">
            <a:extLst>
              <a:ext uri="{FF2B5EF4-FFF2-40B4-BE49-F238E27FC236}">
                <a16:creationId xmlns:a16="http://schemas.microsoft.com/office/drawing/2014/main" id="{278F6D26-A874-417F-9400-26DCE1D81962}"/>
              </a:ext>
            </a:extLst>
          </p:cNvPr>
          <p:cNvPicPr>
            <a:picLocks noGrp="1" noChangeAspect="1"/>
          </p:cNvPicPr>
          <p:nvPr>
            <p:ph idx="1"/>
          </p:nvPr>
        </p:nvPicPr>
        <p:blipFill rotWithShape="1">
          <a:blip r:embed="rId3"/>
          <a:stretch/>
        </p:blipFill>
        <p:spPr>
          <a:xfrm>
            <a:off x="4947576" y="2227397"/>
            <a:ext cx="3309907" cy="3589331"/>
          </a:xfrm>
          <a:ln>
            <a:solidFill>
              <a:schemeClr val="tx1"/>
            </a:solidFill>
          </a:ln>
        </p:spPr>
      </p:pic>
      <p:pic>
        <p:nvPicPr>
          <p:cNvPr id="10" name="Picture 9" descr="A computer screen capture&#10;&#10;Description automatically generated with low confidence">
            <a:extLst>
              <a:ext uri="{FF2B5EF4-FFF2-40B4-BE49-F238E27FC236}">
                <a16:creationId xmlns:a16="http://schemas.microsoft.com/office/drawing/2014/main" id="{81003A00-0E4B-4960-A6D4-F7D9CC733422}"/>
              </a:ext>
            </a:extLst>
          </p:cNvPr>
          <p:cNvPicPr>
            <a:picLocks noChangeAspect="1"/>
          </p:cNvPicPr>
          <p:nvPr/>
        </p:nvPicPr>
        <p:blipFill rotWithShape="1">
          <a:blip r:embed="rId4"/>
          <a:srcRect r="19899" b="20202"/>
          <a:stretch/>
        </p:blipFill>
        <p:spPr>
          <a:xfrm>
            <a:off x="3892923" y="3464518"/>
            <a:ext cx="2533641" cy="2737144"/>
          </a:xfrm>
          <a:prstGeom prst="rect">
            <a:avLst/>
          </a:prstGeom>
          <a:ln>
            <a:solidFill>
              <a:schemeClr val="tx1"/>
            </a:solidFill>
          </a:ln>
        </p:spPr>
      </p:pic>
      <p:pic>
        <p:nvPicPr>
          <p:cNvPr id="12" name="Picture 11" descr="&quot;Old school&quot; Saint Louis map from 1854 and compass">
            <a:extLst>
              <a:ext uri="{FF2B5EF4-FFF2-40B4-BE49-F238E27FC236}">
                <a16:creationId xmlns:a16="http://schemas.microsoft.com/office/drawing/2014/main" id="{A6169B63-6C2E-4938-8D16-B874E0CF82DD}"/>
              </a:ext>
            </a:extLst>
          </p:cNvPr>
          <p:cNvPicPr>
            <a:picLocks noChangeAspect="1"/>
          </p:cNvPicPr>
          <p:nvPr/>
        </p:nvPicPr>
        <p:blipFill>
          <a:blip r:embed="rId5"/>
          <a:stretch>
            <a:fillRect/>
          </a:stretch>
        </p:blipFill>
        <p:spPr>
          <a:xfrm>
            <a:off x="108224" y="1898698"/>
            <a:ext cx="3334896" cy="1953975"/>
          </a:xfrm>
          <a:prstGeom prst="rect">
            <a:avLst/>
          </a:prstGeom>
          <a:ln>
            <a:solidFill>
              <a:schemeClr val="tx1"/>
            </a:solidFill>
          </a:ln>
        </p:spPr>
      </p:pic>
      <p:sp>
        <p:nvSpPr>
          <p:cNvPr id="9" name="TextBox 8">
            <a:extLst>
              <a:ext uri="{FF2B5EF4-FFF2-40B4-BE49-F238E27FC236}">
                <a16:creationId xmlns:a16="http://schemas.microsoft.com/office/drawing/2014/main" id="{81D7965C-8A4C-4246-AA0A-3BC0001F02B4}"/>
              </a:ext>
            </a:extLst>
          </p:cNvPr>
          <p:cNvSpPr txBox="1"/>
          <p:nvPr/>
        </p:nvSpPr>
        <p:spPr>
          <a:xfrm>
            <a:off x="156399" y="3773803"/>
            <a:ext cx="183817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309"/>
            <a:r>
              <a:rPr lang="en-US" sz="1600" dirty="0">
                <a:solidFill>
                  <a:prstClr val="black"/>
                </a:solidFill>
                <a:latin typeface="Calibri" panose="020F0502020204030204"/>
              </a:rPr>
              <a:t>“Old school” map and compass</a:t>
            </a:r>
          </a:p>
        </p:txBody>
      </p:sp>
      <p:sp>
        <p:nvSpPr>
          <p:cNvPr id="13" name="TextBox 12">
            <a:extLst>
              <a:ext uri="{FF2B5EF4-FFF2-40B4-BE49-F238E27FC236}">
                <a16:creationId xmlns:a16="http://schemas.microsoft.com/office/drawing/2014/main" id="{931D1BFF-0E7E-45DF-B609-904BF6BEFF2C}"/>
              </a:ext>
            </a:extLst>
          </p:cNvPr>
          <p:cNvSpPr txBox="1"/>
          <p:nvPr/>
        </p:nvSpPr>
        <p:spPr>
          <a:xfrm>
            <a:off x="4192715" y="1758128"/>
            <a:ext cx="218006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480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09"/>
            <a:r>
              <a:rPr lang="en-US" sz="1600" dirty="0">
                <a:solidFill>
                  <a:prstClr val="black"/>
                </a:solidFill>
                <a:latin typeface="Calibri" panose="020F0502020204030204"/>
              </a:rPr>
              <a:t>Digital globe with 3D building</a:t>
            </a:r>
          </a:p>
        </p:txBody>
      </p:sp>
      <p:sp>
        <p:nvSpPr>
          <p:cNvPr id="15" name="TextBox 14">
            <a:extLst>
              <a:ext uri="{FF2B5EF4-FFF2-40B4-BE49-F238E27FC236}">
                <a16:creationId xmlns:a16="http://schemas.microsoft.com/office/drawing/2014/main" id="{A6109CA4-A016-4C49-BAB1-F16FB0B386CF}"/>
              </a:ext>
            </a:extLst>
          </p:cNvPr>
          <p:cNvSpPr txBox="1"/>
          <p:nvPr/>
        </p:nvSpPr>
        <p:spPr>
          <a:xfrm>
            <a:off x="6005934" y="5967263"/>
            <a:ext cx="2811392" cy="400110"/>
          </a:xfrm>
          <a:prstGeom prst="rect">
            <a:avLst/>
          </a:prstGeom>
          <a:noFill/>
        </p:spPr>
        <p:txBody>
          <a:bodyPr wrap="square" rtlCol="0">
            <a:spAutoFit/>
          </a:bodyPr>
          <a:lstStyle/>
          <a:p>
            <a:pPr algn="ctr" defTabSz="914309"/>
            <a:r>
              <a:rPr lang="en-US" sz="2000" dirty="0">
                <a:solidFill>
                  <a:prstClr val="black"/>
                </a:solidFill>
                <a:latin typeface="Calibri" panose="020F0502020204030204"/>
              </a:rPr>
              <a:t>Try Google Earth!</a:t>
            </a:r>
          </a:p>
        </p:txBody>
      </p:sp>
      <p:pic>
        <p:nvPicPr>
          <p:cNvPr id="17" name="Picture 16" descr="Compass">
            <a:extLst>
              <a:ext uri="{FF2B5EF4-FFF2-40B4-BE49-F238E27FC236}">
                <a16:creationId xmlns:a16="http://schemas.microsoft.com/office/drawing/2014/main" id="{F5728EB2-021D-49BC-B8D4-57B0610DE565}"/>
              </a:ext>
            </a:extLst>
          </p:cNvPr>
          <p:cNvPicPr>
            <a:picLocks noChangeAspect="1"/>
          </p:cNvPicPr>
          <p:nvPr/>
        </p:nvPicPr>
        <p:blipFill rotWithShape="1">
          <a:blip r:embed="rId6"/>
          <a:srcRect l="28964"/>
          <a:stretch/>
        </p:blipFill>
        <p:spPr>
          <a:xfrm>
            <a:off x="1097280" y="1979759"/>
            <a:ext cx="786556" cy="737992"/>
          </a:xfrm>
          <a:prstGeom prst="rect">
            <a:avLst/>
          </a:prstGeom>
          <a:ln>
            <a:solidFill>
              <a:schemeClr val="tx1"/>
            </a:solidFill>
          </a:ln>
        </p:spPr>
      </p:pic>
      <p:pic>
        <p:nvPicPr>
          <p:cNvPr id="19" name="Picture 18" descr="picture of Google maps with 'Live View'">
            <a:extLst>
              <a:ext uri="{FF2B5EF4-FFF2-40B4-BE49-F238E27FC236}">
                <a16:creationId xmlns:a16="http://schemas.microsoft.com/office/drawing/2014/main" id="{3DC49031-1DF4-45D0-8328-750994BE68FF}"/>
              </a:ext>
            </a:extLst>
          </p:cNvPr>
          <p:cNvPicPr>
            <a:picLocks noChangeAspect="1"/>
          </p:cNvPicPr>
          <p:nvPr/>
        </p:nvPicPr>
        <p:blipFill rotWithShape="1">
          <a:blip r:embed="rId7"/>
          <a:srcRect l="67539" r="3652"/>
          <a:stretch/>
        </p:blipFill>
        <p:spPr>
          <a:xfrm>
            <a:off x="10557883" y="1758128"/>
            <a:ext cx="1348225" cy="2675750"/>
          </a:xfrm>
          <a:prstGeom prst="rect">
            <a:avLst/>
          </a:prstGeom>
        </p:spPr>
      </p:pic>
      <p:sp>
        <p:nvSpPr>
          <p:cNvPr id="18" name="TextBox 17">
            <a:extLst>
              <a:ext uri="{FF2B5EF4-FFF2-40B4-BE49-F238E27FC236}">
                <a16:creationId xmlns:a16="http://schemas.microsoft.com/office/drawing/2014/main" id="{78D12CDC-7834-49FD-B747-5DEB6792C2E2}"/>
              </a:ext>
            </a:extLst>
          </p:cNvPr>
          <p:cNvSpPr txBox="1"/>
          <p:nvPr/>
        </p:nvSpPr>
        <p:spPr>
          <a:xfrm>
            <a:off x="8981496" y="1718149"/>
            <a:ext cx="1811671"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4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09"/>
            <a:r>
              <a:rPr lang="en-US" sz="1600" dirty="0">
                <a:solidFill>
                  <a:prstClr val="black"/>
                </a:solidFill>
                <a:latin typeface="Calibri" panose="020F0502020204030204"/>
              </a:rPr>
              <a:t>Google maps</a:t>
            </a:r>
          </a:p>
          <a:p>
            <a:pPr defTabSz="914309"/>
            <a:r>
              <a:rPr lang="en-US" sz="1600" dirty="0">
                <a:solidFill>
                  <a:prstClr val="black"/>
                </a:solidFill>
                <a:latin typeface="Calibri" panose="020F0502020204030204"/>
              </a:rPr>
              <a:t> with ‘Live View’</a:t>
            </a:r>
          </a:p>
        </p:txBody>
      </p:sp>
      <p:pic>
        <p:nvPicPr>
          <p:cNvPr id="11" name="Picture 10" descr="3D picture of St. Louis with data overlay">
            <a:extLst>
              <a:ext uri="{FF2B5EF4-FFF2-40B4-BE49-F238E27FC236}">
                <a16:creationId xmlns:a16="http://schemas.microsoft.com/office/drawing/2014/main" id="{E6D74944-0B07-4FAA-BFD3-12FD23E7C43C}"/>
              </a:ext>
            </a:extLst>
          </p:cNvPr>
          <p:cNvPicPr>
            <a:picLocks noChangeAspect="1"/>
          </p:cNvPicPr>
          <p:nvPr/>
        </p:nvPicPr>
        <p:blipFill>
          <a:blip r:embed="rId8"/>
          <a:stretch>
            <a:fillRect/>
          </a:stretch>
        </p:blipFill>
        <p:spPr>
          <a:xfrm>
            <a:off x="8817327" y="4393288"/>
            <a:ext cx="3218275" cy="1496723"/>
          </a:xfrm>
          <a:prstGeom prst="rect">
            <a:avLst/>
          </a:prstGeom>
          <a:ln>
            <a:solidFill>
              <a:schemeClr val="tx1"/>
            </a:solidFill>
          </a:ln>
        </p:spPr>
      </p:pic>
      <p:sp>
        <p:nvSpPr>
          <p:cNvPr id="14" name="TextBox 13">
            <a:extLst>
              <a:ext uri="{FF2B5EF4-FFF2-40B4-BE49-F238E27FC236}">
                <a16:creationId xmlns:a16="http://schemas.microsoft.com/office/drawing/2014/main" id="{7FBE1100-8B73-4A08-BCA4-67BD0529A530}"/>
              </a:ext>
            </a:extLst>
          </p:cNvPr>
          <p:cNvSpPr txBox="1"/>
          <p:nvPr/>
        </p:nvSpPr>
        <p:spPr>
          <a:xfrm>
            <a:off x="8817327" y="4116307"/>
            <a:ext cx="3218275"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4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09"/>
            <a:r>
              <a:rPr lang="en-US" sz="1600" dirty="0">
                <a:solidFill>
                  <a:prstClr val="black"/>
                </a:solidFill>
                <a:latin typeface="Calibri" panose="020F0502020204030204"/>
              </a:rPr>
              <a:t>3D world with data overlay</a:t>
            </a:r>
          </a:p>
        </p:txBody>
      </p:sp>
      <p:sp>
        <p:nvSpPr>
          <p:cNvPr id="3" name="Date Placeholder 2">
            <a:extLst>
              <a:ext uri="{FF2B5EF4-FFF2-40B4-BE49-F238E27FC236}">
                <a16:creationId xmlns:a16="http://schemas.microsoft.com/office/drawing/2014/main" id="{EBEF8942-3522-7F04-E2ED-6EDF03C95EB7}"/>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4" name="Footer Placeholder 3">
            <a:extLst>
              <a:ext uri="{FF2B5EF4-FFF2-40B4-BE49-F238E27FC236}">
                <a16:creationId xmlns:a16="http://schemas.microsoft.com/office/drawing/2014/main" id="{97F34336-9DAB-6B98-9EF8-8DE38656991D}"/>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5" name="Slide Number Placeholder 4">
            <a:extLst>
              <a:ext uri="{FF2B5EF4-FFF2-40B4-BE49-F238E27FC236}">
                <a16:creationId xmlns:a16="http://schemas.microsoft.com/office/drawing/2014/main" id="{EF090F3A-04C3-8C3C-C9C4-5EF0B15A5379}"/>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7</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77819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19A6D-C9A5-47A3-1957-38FB6974A057}"/>
              </a:ext>
            </a:extLst>
          </p:cNvPr>
          <p:cNvSpPr>
            <a:spLocks noGrp="1"/>
          </p:cNvSpPr>
          <p:nvPr>
            <p:ph type="title"/>
          </p:nvPr>
        </p:nvSpPr>
        <p:spPr/>
        <p:txBody>
          <a:bodyPr>
            <a:normAutofit/>
          </a:bodyPr>
          <a:lstStyle/>
          <a:p>
            <a:r>
              <a:rPr lang="en-US" sz="3666" cap="all" spc="600" dirty="0">
                <a:solidFill>
                  <a:srgbClr val="00A7E1"/>
                </a:solidFill>
                <a:latin typeface="Brother 1816" charset="0"/>
              </a:rPr>
              <a:t>Geospatial</a:t>
            </a:r>
            <a:r>
              <a:rPr lang="en-US" sz="3666" dirty="0">
                <a:latin typeface="Brother 1816" charset="0"/>
              </a:rPr>
              <a:t> Science: It’s a Science &amp; a Tool</a:t>
            </a:r>
          </a:p>
        </p:txBody>
      </p:sp>
      <p:sp>
        <p:nvSpPr>
          <p:cNvPr id="64" name="Footer Placeholder 63">
            <a:extLst>
              <a:ext uri="{FF2B5EF4-FFF2-40B4-BE49-F238E27FC236}">
                <a16:creationId xmlns:a16="http://schemas.microsoft.com/office/drawing/2014/main" id="{02F4208A-C194-D8D6-3184-5DEC73E74D44}"/>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7" name="Oval 6" descr="Geographic Information Systems circle">
            <a:extLst>
              <a:ext uri="{FF2B5EF4-FFF2-40B4-BE49-F238E27FC236}">
                <a16:creationId xmlns:a16="http://schemas.microsoft.com/office/drawing/2014/main" id="{AF20AC45-88E0-D0C4-A93B-2604BD200EB2}"/>
              </a:ext>
            </a:extLst>
          </p:cNvPr>
          <p:cNvSpPr/>
          <p:nvPr/>
        </p:nvSpPr>
        <p:spPr>
          <a:xfrm>
            <a:off x="2008358" y="3512223"/>
            <a:ext cx="2286000" cy="2286000"/>
          </a:xfrm>
          <a:prstGeom prst="ellipse">
            <a:avLst/>
          </a:prstGeom>
          <a:blipFill>
            <a:blip r:embed="rId2">
              <a:extLst>
                <a:ext uri="{96DAC541-7B7A-43D3-8B79-37D633B846F1}">
                  <asvg:svgBlip xmlns:asvg="http://schemas.microsoft.com/office/drawing/2016/SVG/main" r:embed="rId3"/>
                </a:ext>
              </a:extLst>
            </a:blip>
            <a:stretch>
              <a:fillRect/>
            </a:stretch>
          </a:blipFill>
          <a:ln w="15875" cap="flat" cmpd="sng" algn="ctr">
            <a:solidFill>
              <a:srgbClr val="1CADE4">
                <a:shade val="50000"/>
              </a:srgbClr>
            </a:solidFill>
            <a:prstDash val="solid"/>
          </a:ln>
          <a:effectLst/>
        </p:spPr>
        <p:txBody>
          <a:bodyPr rtlCol="0" anchor="ctr"/>
          <a:lstStyle/>
          <a:p>
            <a:pPr algn="ctr" defTabSz="914309">
              <a:defRPr/>
            </a:pPr>
            <a:r>
              <a:rPr lang="en-US" b="1" kern="0" dirty="0">
                <a:solidFill>
                  <a:prstClr val="black"/>
                </a:solidFill>
                <a:latin typeface="Calibri" panose="020F0502020204030204"/>
              </a:rPr>
              <a:t>Geographic Information Systems</a:t>
            </a:r>
          </a:p>
        </p:txBody>
      </p:sp>
      <p:sp>
        <p:nvSpPr>
          <p:cNvPr id="8" name="Oval 7" descr="Remote Sensing cirlce: spectral cameera, satellite, LIDAR, drone">
            <a:extLst>
              <a:ext uri="{FF2B5EF4-FFF2-40B4-BE49-F238E27FC236}">
                <a16:creationId xmlns:a16="http://schemas.microsoft.com/office/drawing/2014/main" id="{DA497D6D-7EA6-3B9D-5146-CB97C55D105F}"/>
              </a:ext>
            </a:extLst>
          </p:cNvPr>
          <p:cNvSpPr/>
          <p:nvPr/>
        </p:nvSpPr>
        <p:spPr>
          <a:xfrm>
            <a:off x="1025247" y="1776150"/>
            <a:ext cx="2286000" cy="2286000"/>
          </a:xfrm>
          <a:prstGeom prst="ellipse">
            <a:avLst/>
          </a:prstGeom>
          <a:blipFill>
            <a:blip r:embed="rId4">
              <a:lum bright="70000" contrast="-70000"/>
            </a:blip>
            <a:stretch>
              <a:fillRect/>
            </a:stretch>
          </a:blipFill>
          <a:ln w="15875" cap="flat" cmpd="sng" algn="ctr">
            <a:solidFill>
              <a:srgbClr val="1CADE4">
                <a:shade val="50000"/>
              </a:srgbClr>
            </a:solidFill>
            <a:prstDash val="solid"/>
          </a:ln>
          <a:effectLst/>
        </p:spPr>
        <p:txBody>
          <a:bodyPr rtlCol="0" anchor="ctr"/>
          <a:lstStyle/>
          <a:p>
            <a:pPr algn="ctr" defTabSz="914309">
              <a:defRPr/>
            </a:pPr>
            <a:r>
              <a:rPr lang="en-US" b="1" kern="0" dirty="0">
                <a:solidFill>
                  <a:prstClr val="black"/>
                </a:solidFill>
                <a:latin typeface="Calibri" panose="020F0502020204030204"/>
              </a:rPr>
              <a:t>Remote Sensing</a:t>
            </a:r>
          </a:p>
        </p:txBody>
      </p:sp>
      <p:sp>
        <p:nvSpPr>
          <p:cNvPr id="9" name="Oval 8" descr="Data Analytics circle:  big data, artifical intelligence, machine learning, computer coding, data management">
            <a:extLst>
              <a:ext uri="{FF2B5EF4-FFF2-40B4-BE49-F238E27FC236}">
                <a16:creationId xmlns:a16="http://schemas.microsoft.com/office/drawing/2014/main" id="{9911AB71-BC6B-2DFC-6CB8-10BFF5D84455}"/>
              </a:ext>
            </a:extLst>
          </p:cNvPr>
          <p:cNvSpPr/>
          <p:nvPr/>
        </p:nvSpPr>
        <p:spPr>
          <a:xfrm>
            <a:off x="4219906" y="3773643"/>
            <a:ext cx="2286000" cy="2286000"/>
          </a:xfrm>
          <a:prstGeom prst="ellipse">
            <a:avLst/>
          </a:prstGeom>
          <a:blipFill>
            <a:blip r:embed="rId5">
              <a:lum bright="70000" contrast="-70000"/>
            </a:blip>
            <a:stretch>
              <a:fillRect/>
            </a:stretch>
          </a:blipFill>
          <a:ln w="15875" cap="flat" cmpd="sng" algn="ctr">
            <a:solidFill>
              <a:srgbClr val="1CADE4">
                <a:shade val="50000"/>
              </a:srgbClr>
            </a:solidFill>
            <a:prstDash val="solid"/>
          </a:ln>
          <a:effectLst/>
        </p:spPr>
        <p:txBody>
          <a:bodyPr rtlCol="0" anchor="ctr"/>
          <a:lstStyle/>
          <a:p>
            <a:pPr algn="ctr" defTabSz="914309">
              <a:defRPr/>
            </a:pPr>
            <a:r>
              <a:rPr lang="en-US" b="1" kern="0" dirty="0">
                <a:solidFill>
                  <a:prstClr val="black"/>
                </a:solidFill>
                <a:latin typeface="Calibri" panose="020F0502020204030204"/>
              </a:rPr>
              <a:t>Data Analytics </a:t>
            </a:r>
          </a:p>
        </p:txBody>
      </p:sp>
      <p:grpSp>
        <p:nvGrpSpPr>
          <p:cNvPr id="10" name="Group 9" descr="Geospatial Sciences circle: position, navigation, timing, maps, gps">
            <a:extLst>
              <a:ext uri="{FF2B5EF4-FFF2-40B4-BE49-F238E27FC236}">
                <a16:creationId xmlns:a16="http://schemas.microsoft.com/office/drawing/2014/main" id="{A8F009E3-D38C-5419-D383-C1B2556B7B31}"/>
              </a:ext>
            </a:extLst>
          </p:cNvPr>
          <p:cNvGrpSpPr/>
          <p:nvPr/>
        </p:nvGrpSpPr>
        <p:grpSpPr>
          <a:xfrm>
            <a:off x="2739140" y="1849886"/>
            <a:ext cx="2934322" cy="2934322"/>
            <a:chOff x="1434164" y="2569286"/>
            <a:chExt cx="2934322" cy="2934322"/>
          </a:xfrm>
        </p:grpSpPr>
        <p:pic>
          <p:nvPicPr>
            <p:cNvPr id="11" name="Graphic 10" descr="Earth globe: Americas with solid fill">
              <a:extLst>
                <a:ext uri="{FF2B5EF4-FFF2-40B4-BE49-F238E27FC236}">
                  <a16:creationId xmlns:a16="http://schemas.microsoft.com/office/drawing/2014/main" id="{30700EE3-A77E-9FDE-E245-27A3943E4A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4164" y="2569286"/>
              <a:ext cx="2934322" cy="2934322"/>
            </a:xfrm>
            <a:prstGeom prst="rect">
              <a:avLst/>
            </a:prstGeom>
          </p:spPr>
        </p:pic>
        <p:sp>
          <p:nvSpPr>
            <p:cNvPr id="12" name="Oval 11">
              <a:extLst>
                <a:ext uri="{FF2B5EF4-FFF2-40B4-BE49-F238E27FC236}">
                  <a16:creationId xmlns:a16="http://schemas.microsoft.com/office/drawing/2014/main" id="{B8C82FC5-8C4B-A0AE-C2D0-D4E2F8965B31}"/>
                </a:ext>
              </a:extLst>
            </p:cNvPr>
            <p:cNvSpPr/>
            <p:nvPr/>
          </p:nvSpPr>
          <p:spPr>
            <a:xfrm>
              <a:off x="1737316" y="2879432"/>
              <a:ext cx="2327013" cy="2310198"/>
            </a:xfrm>
            <a:prstGeom prst="ellipse">
              <a:avLst/>
            </a:prstGeom>
            <a:solidFill>
              <a:srgbClr val="1CADE4">
                <a:alpha val="80000"/>
              </a:srgbClr>
            </a:solidFill>
            <a:ln w="15875" cap="flat" cmpd="sng" algn="ctr">
              <a:solidFill>
                <a:srgbClr val="1CADE4">
                  <a:shade val="50000"/>
                </a:srgbClr>
              </a:solidFill>
              <a:prstDash val="solid"/>
            </a:ln>
            <a:effectLst/>
          </p:spPr>
          <p:txBody>
            <a:bodyPr rtlCol="0" anchor="ctr"/>
            <a:lstStyle/>
            <a:p>
              <a:pPr algn="ctr" defTabSz="914309">
                <a:defRPr/>
              </a:pPr>
              <a:r>
                <a:rPr lang="en-US" sz="2000" b="1" kern="0" dirty="0">
                  <a:solidFill>
                    <a:prstClr val="black"/>
                  </a:solidFill>
                  <a:latin typeface="Calibri" panose="020F0502020204030204"/>
                </a:rPr>
                <a:t>Geospatial Sciences</a:t>
              </a:r>
            </a:p>
          </p:txBody>
        </p:sp>
      </p:grpSp>
      <p:pic>
        <p:nvPicPr>
          <p:cNvPr id="13" name="Graphic 12" descr="Quadcopter outline">
            <a:extLst>
              <a:ext uri="{FF2B5EF4-FFF2-40B4-BE49-F238E27FC236}">
                <a16:creationId xmlns:a16="http://schemas.microsoft.com/office/drawing/2014/main" id="{BBCE367C-787C-AB89-938E-C30C01BB9B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6116" y="4855283"/>
            <a:ext cx="678690" cy="678690"/>
          </a:xfrm>
          <a:prstGeom prst="rect">
            <a:avLst/>
          </a:prstGeom>
        </p:spPr>
      </p:pic>
      <p:pic>
        <p:nvPicPr>
          <p:cNvPr id="14" name="Graphic 13" descr="Satellite outline">
            <a:extLst>
              <a:ext uri="{FF2B5EF4-FFF2-40B4-BE49-F238E27FC236}">
                <a16:creationId xmlns:a16="http://schemas.microsoft.com/office/drawing/2014/main" id="{D81CE18B-75B0-96E0-D951-BA19B803B0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998991">
            <a:off x="1074704" y="3963801"/>
            <a:ext cx="914400" cy="914400"/>
          </a:xfrm>
          <a:prstGeom prst="rect">
            <a:avLst/>
          </a:prstGeom>
        </p:spPr>
      </p:pic>
      <p:pic>
        <p:nvPicPr>
          <p:cNvPr id="15" name="Graphic 14" descr="Artificial Intelligence outline">
            <a:extLst>
              <a:ext uri="{FF2B5EF4-FFF2-40B4-BE49-F238E27FC236}">
                <a16:creationId xmlns:a16="http://schemas.microsoft.com/office/drawing/2014/main" id="{A3B928C4-040E-2E9C-4BA7-0F7AF76DF6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91029" y="5805572"/>
            <a:ext cx="756222" cy="756222"/>
          </a:xfrm>
          <a:prstGeom prst="rect">
            <a:avLst/>
          </a:prstGeom>
        </p:spPr>
      </p:pic>
      <p:grpSp>
        <p:nvGrpSpPr>
          <p:cNvPr id="16" name="Group 15" descr="picture of a pc">
            <a:extLst>
              <a:ext uri="{FF2B5EF4-FFF2-40B4-BE49-F238E27FC236}">
                <a16:creationId xmlns:a16="http://schemas.microsoft.com/office/drawing/2014/main" id="{BAD29A38-6E3E-0EFB-1DAA-22ECA2A8876B}"/>
              </a:ext>
            </a:extLst>
          </p:cNvPr>
          <p:cNvGrpSpPr/>
          <p:nvPr/>
        </p:nvGrpSpPr>
        <p:grpSpPr>
          <a:xfrm>
            <a:off x="3672331" y="5579097"/>
            <a:ext cx="914400" cy="914400"/>
            <a:chOff x="2985128" y="5849752"/>
            <a:chExt cx="914400" cy="914400"/>
          </a:xfrm>
        </p:grpSpPr>
        <p:pic>
          <p:nvPicPr>
            <p:cNvPr id="17" name="Graphic 16" descr="Binary outline">
              <a:extLst>
                <a:ext uri="{FF2B5EF4-FFF2-40B4-BE49-F238E27FC236}">
                  <a16:creationId xmlns:a16="http://schemas.microsoft.com/office/drawing/2014/main" id="{700CD879-4AB7-CA82-09AE-5D947ABCD17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96649" y="6110047"/>
              <a:ext cx="311050" cy="311050"/>
            </a:xfrm>
            <a:prstGeom prst="rect">
              <a:avLst/>
            </a:prstGeom>
          </p:spPr>
        </p:pic>
        <p:pic>
          <p:nvPicPr>
            <p:cNvPr id="18" name="Graphic 17" descr="Computer outline">
              <a:extLst>
                <a:ext uri="{FF2B5EF4-FFF2-40B4-BE49-F238E27FC236}">
                  <a16:creationId xmlns:a16="http://schemas.microsoft.com/office/drawing/2014/main" id="{0F5D02EE-C785-8BDE-C860-EBB92ADBBA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85128" y="5849752"/>
              <a:ext cx="914400" cy="914400"/>
            </a:xfrm>
            <a:prstGeom prst="rect">
              <a:avLst/>
            </a:prstGeom>
          </p:spPr>
        </p:pic>
      </p:grpSp>
      <p:sp>
        <p:nvSpPr>
          <p:cNvPr id="19" name="TextBox 18">
            <a:extLst>
              <a:ext uri="{FF2B5EF4-FFF2-40B4-BE49-F238E27FC236}">
                <a16:creationId xmlns:a16="http://schemas.microsoft.com/office/drawing/2014/main" id="{94D93E5F-7384-D955-B341-1D9CF87AFD05}"/>
              </a:ext>
            </a:extLst>
          </p:cNvPr>
          <p:cNvSpPr txBox="1"/>
          <p:nvPr/>
        </p:nvSpPr>
        <p:spPr>
          <a:xfrm>
            <a:off x="6572494" y="4723404"/>
            <a:ext cx="1212695"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Big data</a:t>
            </a:r>
          </a:p>
        </p:txBody>
      </p:sp>
      <p:sp>
        <p:nvSpPr>
          <p:cNvPr id="20" name="TextBox 19">
            <a:extLst>
              <a:ext uri="{FF2B5EF4-FFF2-40B4-BE49-F238E27FC236}">
                <a16:creationId xmlns:a16="http://schemas.microsoft.com/office/drawing/2014/main" id="{40EB7B21-4D4B-C022-17E2-A35753A96C8E}"/>
              </a:ext>
            </a:extLst>
          </p:cNvPr>
          <p:cNvSpPr txBox="1"/>
          <p:nvPr/>
        </p:nvSpPr>
        <p:spPr>
          <a:xfrm>
            <a:off x="6547771" y="4987383"/>
            <a:ext cx="1737811"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Artificial Intelligence</a:t>
            </a:r>
          </a:p>
        </p:txBody>
      </p:sp>
      <p:sp>
        <p:nvSpPr>
          <p:cNvPr id="21" name="TextBox 20">
            <a:extLst>
              <a:ext uri="{FF2B5EF4-FFF2-40B4-BE49-F238E27FC236}">
                <a16:creationId xmlns:a16="http://schemas.microsoft.com/office/drawing/2014/main" id="{F5011138-A8CF-7B95-9905-480C9223E05E}"/>
              </a:ext>
            </a:extLst>
          </p:cNvPr>
          <p:cNvSpPr txBox="1"/>
          <p:nvPr/>
        </p:nvSpPr>
        <p:spPr>
          <a:xfrm>
            <a:off x="6458911" y="5251363"/>
            <a:ext cx="1737811"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Machine learning</a:t>
            </a:r>
          </a:p>
        </p:txBody>
      </p:sp>
      <p:sp>
        <p:nvSpPr>
          <p:cNvPr id="22" name="TextBox 21">
            <a:extLst>
              <a:ext uri="{FF2B5EF4-FFF2-40B4-BE49-F238E27FC236}">
                <a16:creationId xmlns:a16="http://schemas.microsoft.com/office/drawing/2014/main" id="{A01E5340-D885-1B2A-40D4-A11D1786105A}"/>
              </a:ext>
            </a:extLst>
          </p:cNvPr>
          <p:cNvSpPr txBox="1"/>
          <p:nvPr/>
        </p:nvSpPr>
        <p:spPr>
          <a:xfrm>
            <a:off x="6303116" y="5515344"/>
            <a:ext cx="1737811"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Computer coding</a:t>
            </a:r>
          </a:p>
        </p:txBody>
      </p:sp>
      <p:sp>
        <p:nvSpPr>
          <p:cNvPr id="23" name="TextBox 22">
            <a:extLst>
              <a:ext uri="{FF2B5EF4-FFF2-40B4-BE49-F238E27FC236}">
                <a16:creationId xmlns:a16="http://schemas.microsoft.com/office/drawing/2014/main" id="{50FDB92B-2E97-8561-B8AE-96916A6D0C06}"/>
              </a:ext>
            </a:extLst>
          </p:cNvPr>
          <p:cNvSpPr txBox="1"/>
          <p:nvPr/>
        </p:nvSpPr>
        <p:spPr>
          <a:xfrm>
            <a:off x="6037431" y="5785443"/>
            <a:ext cx="1737811"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Data management</a:t>
            </a:r>
          </a:p>
        </p:txBody>
      </p:sp>
      <p:sp>
        <p:nvSpPr>
          <p:cNvPr id="24" name="TextBox 23">
            <a:extLst>
              <a:ext uri="{FF2B5EF4-FFF2-40B4-BE49-F238E27FC236}">
                <a16:creationId xmlns:a16="http://schemas.microsoft.com/office/drawing/2014/main" id="{81674C14-DDFA-6C37-D7A5-CCDF4B3D19DF}"/>
              </a:ext>
            </a:extLst>
          </p:cNvPr>
          <p:cNvSpPr txBox="1"/>
          <p:nvPr/>
        </p:nvSpPr>
        <p:spPr>
          <a:xfrm>
            <a:off x="910439" y="1500594"/>
            <a:ext cx="1371600"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Spectral camera</a:t>
            </a:r>
          </a:p>
        </p:txBody>
      </p:sp>
      <p:sp>
        <p:nvSpPr>
          <p:cNvPr id="25" name="TextBox 24">
            <a:extLst>
              <a:ext uri="{FF2B5EF4-FFF2-40B4-BE49-F238E27FC236}">
                <a16:creationId xmlns:a16="http://schemas.microsoft.com/office/drawing/2014/main" id="{68B1CA55-5886-41A8-AED3-2182C5D22F17}"/>
              </a:ext>
            </a:extLst>
          </p:cNvPr>
          <p:cNvSpPr txBox="1"/>
          <p:nvPr/>
        </p:nvSpPr>
        <p:spPr>
          <a:xfrm>
            <a:off x="704496" y="1916319"/>
            <a:ext cx="1371600"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LIDAR</a:t>
            </a:r>
          </a:p>
        </p:txBody>
      </p:sp>
      <p:sp>
        <p:nvSpPr>
          <p:cNvPr id="26" name="TextBox 25">
            <a:extLst>
              <a:ext uri="{FF2B5EF4-FFF2-40B4-BE49-F238E27FC236}">
                <a16:creationId xmlns:a16="http://schemas.microsoft.com/office/drawing/2014/main" id="{FEDFB2C8-F879-BCDE-1949-68F78AEFFD0B}"/>
              </a:ext>
            </a:extLst>
          </p:cNvPr>
          <p:cNvSpPr txBox="1"/>
          <p:nvPr/>
        </p:nvSpPr>
        <p:spPr>
          <a:xfrm>
            <a:off x="795027" y="1708457"/>
            <a:ext cx="1371600"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Satellite</a:t>
            </a:r>
          </a:p>
        </p:txBody>
      </p:sp>
      <p:sp>
        <p:nvSpPr>
          <p:cNvPr id="27" name="TextBox 26">
            <a:extLst>
              <a:ext uri="{FF2B5EF4-FFF2-40B4-BE49-F238E27FC236}">
                <a16:creationId xmlns:a16="http://schemas.microsoft.com/office/drawing/2014/main" id="{8DF0639C-8372-A6AB-87D7-4893781F2F21}"/>
              </a:ext>
            </a:extLst>
          </p:cNvPr>
          <p:cNvSpPr txBox="1"/>
          <p:nvPr/>
        </p:nvSpPr>
        <p:spPr>
          <a:xfrm>
            <a:off x="530733" y="2124180"/>
            <a:ext cx="1371600"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Drone</a:t>
            </a:r>
          </a:p>
        </p:txBody>
      </p:sp>
      <p:sp>
        <p:nvSpPr>
          <p:cNvPr id="28" name="TextBox 27">
            <a:extLst>
              <a:ext uri="{FF2B5EF4-FFF2-40B4-BE49-F238E27FC236}">
                <a16:creationId xmlns:a16="http://schemas.microsoft.com/office/drawing/2014/main" id="{6E9EE12F-18F6-1F24-4C1F-18D8465D5E3B}"/>
              </a:ext>
            </a:extLst>
          </p:cNvPr>
          <p:cNvSpPr txBox="1"/>
          <p:nvPr/>
        </p:nvSpPr>
        <p:spPr>
          <a:xfrm>
            <a:off x="5293927" y="2696160"/>
            <a:ext cx="1212695"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GPS</a:t>
            </a:r>
          </a:p>
        </p:txBody>
      </p:sp>
      <p:sp>
        <p:nvSpPr>
          <p:cNvPr id="29" name="TextBox 28">
            <a:extLst>
              <a:ext uri="{FF2B5EF4-FFF2-40B4-BE49-F238E27FC236}">
                <a16:creationId xmlns:a16="http://schemas.microsoft.com/office/drawing/2014/main" id="{D47965B4-2BE3-0DA3-DBA6-E7C216CAAC1F}"/>
              </a:ext>
            </a:extLst>
          </p:cNvPr>
          <p:cNvSpPr txBox="1"/>
          <p:nvPr/>
        </p:nvSpPr>
        <p:spPr>
          <a:xfrm>
            <a:off x="4763342" y="2109937"/>
            <a:ext cx="1212695"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Navigation</a:t>
            </a:r>
          </a:p>
        </p:txBody>
      </p:sp>
      <p:sp>
        <p:nvSpPr>
          <p:cNvPr id="30" name="TextBox 29">
            <a:extLst>
              <a:ext uri="{FF2B5EF4-FFF2-40B4-BE49-F238E27FC236}">
                <a16:creationId xmlns:a16="http://schemas.microsoft.com/office/drawing/2014/main" id="{89799A5D-DDB9-1FC4-A92F-101D9AB9F89C}"/>
              </a:ext>
            </a:extLst>
          </p:cNvPr>
          <p:cNvSpPr txBox="1"/>
          <p:nvPr/>
        </p:nvSpPr>
        <p:spPr>
          <a:xfrm>
            <a:off x="4484434" y="1914529"/>
            <a:ext cx="1212695"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Position</a:t>
            </a:r>
          </a:p>
        </p:txBody>
      </p:sp>
      <p:sp>
        <p:nvSpPr>
          <p:cNvPr id="31" name="TextBox 30">
            <a:extLst>
              <a:ext uri="{FF2B5EF4-FFF2-40B4-BE49-F238E27FC236}">
                <a16:creationId xmlns:a16="http://schemas.microsoft.com/office/drawing/2014/main" id="{0A37B3E5-B36B-DD2A-9621-43F59A1C283C}"/>
              </a:ext>
            </a:extLst>
          </p:cNvPr>
          <p:cNvSpPr txBox="1"/>
          <p:nvPr/>
        </p:nvSpPr>
        <p:spPr>
          <a:xfrm>
            <a:off x="5194738" y="2500753"/>
            <a:ext cx="1212695"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Maps</a:t>
            </a:r>
          </a:p>
        </p:txBody>
      </p:sp>
      <p:pic>
        <p:nvPicPr>
          <p:cNvPr id="32" name="Graphic 31" descr="Topography Map with solid fill">
            <a:extLst>
              <a:ext uri="{FF2B5EF4-FFF2-40B4-BE49-F238E27FC236}">
                <a16:creationId xmlns:a16="http://schemas.microsoft.com/office/drawing/2014/main" id="{34784695-15E8-C7F6-3DB3-75C409187F9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51846" y="5533974"/>
            <a:ext cx="624981" cy="624981"/>
          </a:xfrm>
          <a:prstGeom prst="rect">
            <a:avLst/>
          </a:prstGeom>
        </p:spPr>
      </p:pic>
      <p:sp>
        <p:nvSpPr>
          <p:cNvPr id="33" name="TextBox 32">
            <a:extLst>
              <a:ext uri="{FF2B5EF4-FFF2-40B4-BE49-F238E27FC236}">
                <a16:creationId xmlns:a16="http://schemas.microsoft.com/office/drawing/2014/main" id="{C1F8FF3E-7706-8E23-FA07-0C856F4B7A95}"/>
              </a:ext>
            </a:extLst>
          </p:cNvPr>
          <p:cNvSpPr txBox="1"/>
          <p:nvPr/>
        </p:nvSpPr>
        <p:spPr>
          <a:xfrm>
            <a:off x="5012163" y="2305345"/>
            <a:ext cx="1212695" cy="307777"/>
          </a:xfrm>
          <a:prstGeom prst="rect">
            <a:avLst/>
          </a:prstGeom>
          <a:noFill/>
        </p:spPr>
        <p:txBody>
          <a:bodyPr wrap="square" rtlCol="0">
            <a:spAutoFit/>
          </a:bodyPr>
          <a:lstStyle/>
          <a:p>
            <a:pPr defTabSz="914309">
              <a:defRPr/>
            </a:pPr>
            <a:r>
              <a:rPr lang="en-US" sz="1400" kern="0" dirty="0">
                <a:solidFill>
                  <a:prstClr val="black"/>
                </a:solidFill>
                <a:latin typeface="Calibri" panose="020F0502020204030204"/>
              </a:rPr>
              <a:t>Timing</a:t>
            </a:r>
          </a:p>
        </p:txBody>
      </p:sp>
      <p:sp>
        <p:nvSpPr>
          <p:cNvPr id="34" name="Rectangle 33" descr="areas of geospatial science focus:&#10;global food, water, energy and human security; social, economic inequities; public health and healthcare; bio-sciences; climate change; disasters and crisis response; emerging technologies; countering wildlife trafficking; transportation and supply chains ">
            <a:extLst>
              <a:ext uri="{FF2B5EF4-FFF2-40B4-BE49-F238E27FC236}">
                <a16:creationId xmlns:a16="http://schemas.microsoft.com/office/drawing/2014/main" id="{020E2ACA-9423-7B77-D5A9-F3C4A56C029C}"/>
              </a:ext>
            </a:extLst>
          </p:cNvPr>
          <p:cNvSpPr/>
          <p:nvPr/>
        </p:nvSpPr>
        <p:spPr>
          <a:xfrm>
            <a:off x="8252289" y="1637560"/>
            <a:ext cx="3558711" cy="3657600"/>
          </a:xfrm>
          <a:prstGeom prst="rect">
            <a:avLst/>
          </a:prstGeom>
          <a:solidFill>
            <a:srgbClr val="5BC2E7">
              <a:lumMod val="20000"/>
              <a:lumOff val="80000"/>
            </a:srgbClr>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35" name="TextBox 34">
            <a:extLst>
              <a:ext uri="{FF2B5EF4-FFF2-40B4-BE49-F238E27FC236}">
                <a16:creationId xmlns:a16="http://schemas.microsoft.com/office/drawing/2014/main" id="{E4FC1CED-F4A7-8365-D828-5B4C1A9A9FA8}"/>
              </a:ext>
            </a:extLst>
          </p:cNvPr>
          <p:cNvSpPr txBox="1"/>
          <p:nvPr/>
        </p:nvSpPr>
        <p:spPr>
          <a:xfrm>
            <a:off x="8799386" y="1683476"/>
            <a:ext cx="2234907" cy="409023"/>
          </a:xfrm>
          <a:prstGeom prst="rect">
            <a:avLst/>
          </a:prstGeom>
          <a:noFill/>
        </p:spPr>
        <p:txBody>
          <a:bodyPr wrap="none" rtlCol="0">
            <a:spAutoFit/>
          </a:bodyPr>
          <a:lstStyle/>
          <a:p>
            <a:pPr algn="r" defTabSz="914309">
              <a:lnSpc>
                <a:spcPts val="1200"/>
              </a:lnSpc>
              <a:defRPr/>
            </a:pPr>
            <a:r>
              <a:rPr lang="en-US" sz="1400" kern="0" dirty="0">
                <a:solidFill>
                  <a:srgbClr val="000000"/>
                </a:solidFill>
                <a:latin typeface="Calibri" panose="020F0502020204030204"/>
              </a:rPr>
              <a:t>Global Food, Water, Energy </a:t>
            </a:r>
          </a:p>
          <a:p>
            <a:pPr algn="r" defTabSz="914309">
              <a:lnSpc>
                <a:spcPts val="1200"/>
              </a:lnSpc>
              <a:defRPr/>
            </a:pPr>
            <a:r>
              <a:rPr lang="en-US" sz="1400" kern="0" dirty="0">
                <a:solidFill>
                  <a:srgbClr val="000000"/>
                </a:solidFill>
                <a:latin typeface="Calibri" panose="020F0502020204030204"/>
              </a:rPr>
              <a:t>and Human Security</a:t>
            </a:r>
          </a:p>
        </p:txBody>
      </p:sp>
      <p:sp>
        <p:nvSpPr>
          <p:cNvPr id="36" name="TextBox 35">
            <a:extLst>
              <a:ext uri="{FF2B5EF4-FFF2-40B4-BE49-F238E27FC236}">
                <a16:creationId xmlns:a16="http://schemas.microsoft.com/office/drawing/2014/main" id="{3B103733-82A8-1269-AB6F-2E7B60DF55A7}"/>
              </a:ext>
            </a:extLst>
          </p:cNvPr>
          <p:cNvSpPr txBox="1"/>
          <p:nvPr/>
        </p:nvSpPr>
        <p:spPr>
          <a:xfrm>
            <a:off x="9703479" y="3296971"/>
            <a:ext cx="1330814" cy="297517"/>
          </a:xfrm>
          <a:prstGeom prst="rect">
            <a:avLst/>
          </a:prstGeom>
          <a:noFill/>
        </p:spPr>
        <p:txBody>
          <a:bodyPr wrap="none" rtlCol="0">
            <a:spAutoFit/>
          </a:bodyPr>
          <a:lstStyle/>
          <a:p>
            <a:pPr algn="r" defTabSz="914309">
              <a:lnSpc>
                <a:spcPts val="1600"/>
              </a:lnSpc>
              <a:defRPr/>
            </a:pPr>
            <a:r>
              <a:rPr lang="en-US" sz="1400" kern="0" dirty="0">
                <a:solidFill>
                  <a:srgbClr val="000000"/>
                </a:solidFill>
                <a:latin typeface="Calibri" panose="020F0502020204030204"/>
              </a:rPr>
              <a:t>Climate Change</a:t>
            </a:r>
          </a:p>
        </p:txBody>
      </p:sp>
      <p:sp>
        <p:nvSpPr>
          <p:cNvPr id="37" name="TextBox 36">
            <a:extLst>
              <a:ext uri="{FF2B5EF4-FFF2-40B4-BE49-F238E27FC236}">
                <a16:creationId xmlns:a16="http://schemas.microsoft.com/office/drawing/2014/main" id="{CD712DDB-1FAA-5C69-1D8F-BF5D1B19AF96}"/>
              </a:ext>
            </a:extLst>
          </p:cNvPr>
          <p:cNvSpPr txBox="1"/>
          <p:nvPr/>
        </p:nvSpPr>
        <p:spPr>
          <a:xfrm>
            <a:off x="9636153" y="2082475"/>
            <a:ext cx="1398140" cy="409023"/>
          </a:xfrm>
          <a:prstGeom prst="rect">
            <a:avLst/>
          </a:prstGeom>
          <a:noFill/>
        </p:spPr>
        <p:txBody>
          <a:bodyPr wrap="none" rtlCol="0">
            <a:spAutoFit/>
          </a:bodyPr>
          <a:lstStyle>
            <a:defPPr>
              <a:defRPr lang="en-US"/>
            </a:defPPr>
            <a:lvl1pPr algn="r">
              <a:lnSpc>
                <a:spcPts val="1400"/>
              </a:lnSpc>
              <a:defRPr sz="1600"/>
            </a:lvl1pPr>
          </a:lstStyle>
          <a:p>
            <a:pPr defTabSz="914309">
              <a:lnSpc>
                <a:spcPts val="1200"/>
              </a:lnSpc>
              <a:defRPr/>
            </a:pPr>
            <a:r>
              <a:rPr lang="en-US" sz="1400" kern="0" dirty="0">
                <a:solidFill>
                  <a:srgbClr val="000000"/>
                </a:solidFill>
                <a:latin typeface="Calibri" panose="020F0502020204030204"/>
              </a:rPr>
              <a:t>Social, Economic</a:t>
            </a:r>
          </a:p>
          <a:p>
            <a:pPr defTabSz="914309">
              <a:lnSpc>
                <a:spcPts val="1200"/>
              </a:lnSpc>
              <a:defRPr/>
            </a:pPr>
            <a:r>
              <a:rPr lang="en-US" sz="1400" kern="0" dirty="0">
                <a:solidFill>
                  <a:srgbClr val="000000"/>
                </a:solidFill>
                <a:latin typeface="Calibri" panose="020F0502020204030204"/>
              </a:rPr>
              <a:t>Inequities</a:t>
            </a:r>
          </a:p>
        </p:txBody>
      </p:sp>
      <p:sp>
        <p:nvSpPr>
          <p:cNvPr id="38" name="TextBox 37">
            <a:extLst>
              <a:ext uri="{FF2B5EF4-FFF2-40B4-BE49-F238E27FC236}">
                <a16:creationId xmlns:a16="http://schemas.microsoft.com/office/drawing/2014/main" id="{9AE86B50-C1DD-96E1-180F-AEAA51A642A3}"/>
              </a:ext>
            </a:extLst>
          </p:cNvPr>
          <p:cNvSpPr txBox="1"/>
          <p:nvPr/>
        </p:nvSpPr>
        <p:spPr>
          <a:xfrm>
            <a:off x="9240687" y="2496713"/>
            <a:ext cx="1793607" cy="409023"/>
          </a:xfrm>
          <a:prstGeom prst="rect">
            <a:avLst/>
          </a:prstGeom>
          <a:noFill/>
        </p:spPr>
        <p:txBody>
          <a:bodyPr wrap="square" rtlCol="0">
            <a:spAutoFit/>
          </a:bodyPr>
          <a:lstStyle>
            <a:defPPr>
              <a:defRPr lang="en-US"/>
            </a:defPPr>
            <a:lvl1pPr algn="r">
              <a:lnSpc>
                <a:spcPts val="1400"/>
              </a:lnSpc>
              <a:defRPr sz="1700"/>
            </a:lvl1pPr>
          </a:lstStyle>
          <a:p>
            <a:pPr defTabSz="914309">
              <a:lnSpc>
                <a:spcPts val="1200"/>
              </a:lnSpc>
              <a:defRPr/>
            </a:pPr>
            <a:r>
              <a:rPr lang="en-US" sz="1400" kern="0" dirty="0">
                <a:solidFill>
                  <a:srgbClr val="000000"/>
                </a:solidFill>
                <a:latin typeface="Calibri" panose="020F0502020204030204"/>
              </a:rPr>
              <a:t>Public Health and Healthcare</a:t>
            </a:r>
          </a:p>
        </p:txBody>
      </p:sp>
      <p:sp>
        <p:nvSpPr>
          <p:cNvPr id="39" name="TextBox 38">
            <a:extLst>
              <a:ext uri="{FF2B5EF4-FFF2-40B4-BE49-F238E27FC236}">
                <a16:creationId xmlns:a16="http://schemas.microsoft.com/office/drawing/2014/main" id="{D4B42B14-2962-48D9-FD62-B36E66303231}"/>
              </a:ext>
            </a:extLst>
          </p:cNvPr>
          <p:cNvSpPr txBox="1"/>
          <p:nvPr/>
        </p:nvSpPr>
        <p:spPr>
          <a:xfrm>
            <a:off x="9942327" y="2921112"/>
            <a:ext cx="1091966" cy="297517"/>
          </a:xfrm>
          <a:prstGeom prst="rect">
            <a:avLst/>
          </a:prstGeom>
          <a:noFill/>
        </p:spPr>
        <p:txBody>
          <a:bodyPr wrap="none" rtlCol="0">
            <a:spAutoFit/>
          </a:bodyPr>
          <a:lstStyle/>
          <a:p>
            <a:pPr algn="r" defTabSz="914309">
              <a:lnSpc>
                <a:spcPts val="1600"/>
              </a:lnSpc>
              <a:defRPr/>
            </a:pPr>
            <a:r>
              <a:rPr lang="en-US" sz="1400" kern="0" dirty="0">
                <a:solidFill>
                  <a:srgbClr val="000000"/>
                </a:solidFill>
                <a:latin typeface="Calibri" panose="020F0502020204030204"/>
              </a:rPr>
              <a:t>Bio-Sciences</a:t>
            </a:r>
          </a:p>
        </p:txBody>
      </p:sp>
      <p:sp>
        <p:nvSpPr>
          <p:cNvPr id="40" name="TextBox 39">
            <a:extLst>
              <a:ext uri="{FF2B5EF4-FFF2-40B4-BE49-F238E27FC236}">
                <a16:creationId xmlns:a16="http://schemas.microsoft.com/office/drawing/2014/main" id="{7B19BDEA-A0DF-052A-3849-549464DD080E}"/>
              </a:ext>
            </a:extLst>
          </p:cNvPr>
          <p:cNvSpPr txBox="1"/>
          <p:nvPr/>
        </p:nvSpPr>
        <p:spPr>
          <a:xfrm>
            <a:off x="9724318" y="3667751"/>
            <a:ext cx="1309975" cy="409023"/>
          </a:xfrm>
          <a:prstGeom prst="rect">
            <a:avLst/>
          </a:prstGeom>
          <a:noFill/>
        </p:spPr>
        <p:txBody>
          <a:bodyPr wrap="none" rtlCol="0">
            <a:spAutoFit/>
          </a:bodyPr>
          <a:lstStyle>
            <a:defPPr>
              <a:defRPr lang="en-US"/>
            </a:defPPr>
            <a:lvl1pPr algn="r">
              <a:lnSpc>
                <a:spcPts val="1400"/>
              </a:lnSpc>
              <a:defRPr sz="1600"/>
            </a:lvl1pPr>
          </a:lstStyle>
          <a:p>
            <a:pPr defTabSz="914309">
              <a:lnSpc>
                <a:spcPts val="1200"/>
              </a:lnSpc>
              <a:defRPr/>
            </a:pPr>
            <a:r>
              <a:rPr lang="en-US" sz="1400" kern="0" dirty="0">
                <a:solidFill>
                  <a:srgbClr val="000000"/>
                </a:solidFill>
                <a:latin typeface="Calibri" panose="020F0502020204030204"/>
              </a:rPr>
              <a:t>Disasters and </a:t>
            </a:r>
          </a:p>
          <a:p>
            <a:pPr defTabSz="914309">
              <a:lnSpc>
                <a:spcPts val="1200"/>
              </a:lnSpc>
              <a:defRPr/>
            </a:pPr>
            <a:r>
              <a:rPr lang="en-US" sz="1400" kern="0" dirty="0">
                <a:solidFill>
                  <a:srgbClr val="000000"/>
                </a:solidFill>
                <a:latin typeface="Calibri" panose="020F0502020204030204"/>
              </a:rPr>
              <a:t>Crisis Response</a:t>
            </a:r>
          </a:p>
        </p:txBody>
      </p:sp>
      <p:sp>
        <p:nvSpPr>
          <p:cNvPr id="41" name="TextBox 40">
            <a:extLst>
              <a:ext uri="{FF2B5EF4-FFF2-40B4-BE49-F238E27FC236}">
                <a16:creationId xmlns:a16="http://schemas.microsoft.com/office/drawing/2014/main" id="{418AF85B-B0D6-B26A-047C-5FC38C2D0E55}"/>
              </a:ext>
            </a:extLst>
          </p:cNvPr>
          <p:cNvSpPr txBox="1"/>
          <p:nvPr/>
        </p:nvSpPr>
        <p:spPr>
          <a:xfrm>
            <a:off x="8387416" y="4920068"/>
            <a:ext cx="2646878" cy="297517"/>
          </a:xfrm>
          <a:prstGeom prst="rect">
            <a:avLst/>
          </a:prstGeom>
          <a:noFill/>
        </p:spPr>
        <p:txBody>
          <a:bodyPr wrap="none" rtlCol="0">
            <a:spAutoFit/>
          </a:bodyPr>
          <a:lstStyle/>
          <a:p>
            <a:pPr algn="r" defTabSz="914309">
              <a:lnSpc>
                <a:spcPts val="1600"/>
              </a:lnSpc>
              <a:defRPr/>
            </a:pPr>
            <a:r>
              <a:rPr lang="en-US" sz="1400" kern="0" dirty="0">
                <a:solidFill>
                  <a:srgbClr val="000000"/>
                </a:solidFill>
                <a:latin typeface="Calibri" panose="020F0502020204030204"/>
              </a:rPr>
              <a:t>Transportation and Supply Chains</a:t>
            </a:r>
          </a:p>
        </p:txBody>
      </p:sp>
      <p:sp>
        <p:nvSpPr>
          <p:cNvPr id="42" name="TextBox 41">
            <a:extLst>
              <a:ext uri="{FF2B5EF4-FFF2-40B4-BE49-F238E27FC236}">
                <a16:creationId xmlns:a16="http://schemas.microsoft.com/office/drawing/2014/main" id="{B043A10A-EA9B-EA1E-EE8C-209DA8261817}"/>
              </a:ext>
            </a:extLst>
          </p:cNvPr>
          <p:cNvSpPr txBox="1"/>
          <p:nvPr/>
        </p:nvSpPr>
        <p:spPr>
          <a:xfrm>
            <a:off x="9119987" y="4112469"/>
            <a:ext cx="1914307" cy="297517"/>
          </a:xfrm>
          <a:prstGeom prst="rect">
            <a:avLst/>
          </a:prstGeom>
          <a:noFill/>
        </p:spPr>
        <p:txBody>
          <a:bodyPr wrap="none" rtlCol="0">
            <a:spAutoFit/>
          </a:bodyPr>
          <a:lstStyle/>
          <a:p>
            <a:pPr algn="r" defTabSz="914309">
              <a:lnSpc>
                <a:spcPts val="1600"/>
              </a:lnSpc>
              <a:defRPr/>
            </a:pPr>
            <a:r>
              <a:rPr lang="en-US" sz="1400" kern="0" dirty="0">
                <a:solidFill>
                  <a:srgbClr val="000000"/>
                </a:solidFill>
                <a:latin typeface="Calibri" panose="020F0502020204030204"/>
              </a:rPr>
              <a:t>Emerging Technologies </a:t>
            </a:r>
          </a:p>
        </p:txBody>
      </p:sp>
      <p:sp>
        <p:nvSpPr>
          <p:cNvPr id="43" name="TextBox 42">
            <a:extLst>
              <a:ext uri="{FF2B5EF4-FFF2-40B4-BE49-F238E27FC236}">
                <a16:creationId xmlns:a16="http://schemas.microsoft.com/office/drawing/2014/main" id="{36A73D8B-ADF6-F7A3-3D3A-2899F13CF9E5}"/>
              </a:ext>
            </a:extLst>
          </p:cNvPr>
          <p:cNvSpPr txBox="1"/>
          <p:nvPr/>
        </p:nvSpPr>
        <p:spPr>
          <a:xfrm>
            <a:off x="8582980" y="4528968"/>
            <a:ext cx="2451313" cy="297517"/>
          </a:xfrm>
          <a:prstGeom prst="rect">
            <a:avLst/>
          </a:prstGeom>
          <a:noFill/>
        </p:spPr>
        <p:txBody>
          <a:bodyPr wrap="none" rtlCol="0">
            <a:spAutoFit/>
          </a:bodyPr>
          <a:lstStyle/>
          <a:p>
            <a:pPr algn="r" defTabSz="914309">
              <a:lnSpc>
                <a:spcPts val="1600"/>
              </a:lnSpc>
              <a:defRPr/>
            </a:pPr>
            <a:r>
              <a:rPr lang="en-US" sz="1400" kern="0" dirty="0">
                <a:solidFill>
                  <a:srgbClr val="000000"/>
                </a:solidFill>
                <a:latin typeface="Calibri" panose="020F0502020204030204"/>
              </a:rPr>
              <a:t>Countering Wildlife Trafficking </a:t>
            </a:r>
          </a:p>
        </p:txBody>
      </p:sp>
      <p:sp>
        <p:nvSpPr>
          <p:cNvPr id="44" name="Rectangle 43" descr="picture of a box truck">
            <a:extLst>
              <a:ext uri="{FF2B5EF4-FFF2-40B4-BE49-F238E27FC236}">
                <a16:creationId xmlns:a16="http://schemas.microsoft.com/office/drawing/2014/main" id="{EB8F40DA-6394-67E1-2D8C-13FCB8C7CE71}"/>
              </a:ext>
            </a:extLst>
          </p:cNvPr>
          <p:cNvSpPr/>
          <p:nvPr/>
        </p:nvSpPr>
        <p:spPr>
          <a:xfrm>
            <a:off x="11045918" y="4918888"/>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45" name="Rectangle 44" descr="picture of the world">
            <a:extLst>
              <a:ext uri="{FF2B5EF4-FFF2-40B4-BE49-F238E27FC236}">
                <a16:creationId xmlns:a16="http://schemas.microsoft.com/office/drawing/2014/main" id="{704CF246-EE79-A399-9F7D-B35C3650E6EF}"/>
              </a:ext>
            </a:extLst>
          </p:cNvPr>
          <p:cNvSpPr/>
          <p:nvPr/>
        </p:nvSpPr>
        <p:spPr>
          <a:xfrm>
            <a:off x="11045918" y="1713957"/>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46" name="Rectangle 45" descr="scale icon">
            <a:extLst>
              <a:ext uri="{FF2B5EF4-FFF2-40B4-BE49-F238E27FC236}">
                <a16:creationId xmlns:a16="http://schemas.microsoft.com/office/drawing/2014/main" id="{642CA7E6-847D-4BA8-9204-053B5727372F}"/>
              </a:ext>
            </a:extLst>
          </p:cNvPr>
          <p:cNvSpPr/>
          <p:nvPr/>
        </p:nvSpPr>
        <p:spPr>
          <a:xfrm>
            <a:off x="11045918" y="2114573"/>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47" name="Rectangle 46" descr="people icon">
            <a:extLst>
              <a:ext uri="{FF2B5EF4-FFF2-40B4-BE49-F238E27FC236}">
                <a16:creationId xmlns:a16="http://schemas.microsoft.com/office/drawing/2014/main" id="{99F703AE-CDD8-F3D2-D275-6AE241EC4B7D}"/>
              </a:ext>
            </a:extLst>
          </p:cNvPr>
          <p:cNvSpPr/>
          <p:nvPr/>
        </p:nvSpPr>
        <p:spPr>
          <a:xfrm>
            <a:off x="11045918" y="2515189"/>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48" name="Rectangle 47" descr="beaker icon">
            <a:extLst>
              <a:ext uri="{FF2B5EF4-FFF2-40B4-BE49-F238E27FC236}">
                <a16:creationId xmlns:a16="http://schemas.microsoft.com/office/drawing/2014/main" id="{8362D022-FF3A-CF19-A8BA-055D792D794B}"/>
              </a:ext>
            </a:extLst>
          </p:cNvPr>
          <p:cNvSpPr/>
          <p:nvPr/>
        </p:nvSpPr>
        <p:spPr>
          <a:xfrm>
            <a:off x="11045918" y="2915805"/>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49" name="Rectangle 48" descr="sun and water icon">
            <a:extLst>
              <a:ext uri="{FF2B5EF4-FFF2-40B4-BE49-F238E27FC236}">
                <a16:creationId xmlns:a16="http://schemas.microsoft.com/office/drawing/2014/main" id="{30F1A296-717F-9216-CB7F-96CF7F7E9237}"/>
              </a:ext>
            </a:extLst>
          </p:cNvPr>
          <p:cNvSpPr/>
          <p:nvPr/>
        </p:nvSpPr>
        <p:spPr>
          <a:xfrm>
            <a:off x="11045918" y="3316421"/>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50" name="Rectangle 49" descr="emergency services icon">
            <a:extLst>
              <a:ext uri="{FF2B5EF4-FFF2-40B4-BE49-F238E27FC236}">
                <a16:creationId xmlns:a16="http://schemas.microsoft.com/office/drawing/2014/main" id="{1224B512-7FCD-828A-9B74-1C3C545CA033}"/>
              </a:ext>
            </a:extLst>
          </p:cNvPr>
          <p:cNvSpPr/>
          <p:nvPr/>
        </p:nvSpPr>
        <p:spPr>
          <a:xfrm>
            <a:off x="11045918" y="3717037"/>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51" name="Rectangle 50" descr="qr code icon">
            <a:extLst>
              <a:ext uri="{FF2B5EF4-FFF2-40B4-BE49-F238E27FC236}">
                <a16:creationId xmlns:a16="http://schemas.microsoft.com/office/drawing/2014/main" id="{BBF50AA0-3452-7330-3EF0-8B7DF13F490E}"/>
              </a:ext>
            </a:extLst>
          </p:cNvPr>
          <p:cNvSpPr/>
          <p:nvPr/>
        </p:nvSpPr>
        <p:spPr>
          <a:xfrm>
            <a:off x="11045918" y="4117653"/>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sp>
        <p:nvSpPr>
          <p:cNvPr id="52" name="Rectangle 51" descr="elephant icon">
            <a:extLst>
              <a:ext uri="{FF2B5EF4-FFF2-40B4-BE49-F238E27FC236}">
                <a16:creationId xmlns:a16="http://schemas.microsoft.com/office/drawing/2014/main" id="{B6373038-3B34-5BBC-F9AA-335EF9E54045}"/>
              </a:ext>
            </a:extLst>
          </p:cNvPr>
          <p:cNvSpPr/>
          <p:nvPr/>
        </p:nvSpPr>
        <p:spPr>
          <a:xfrm>
            <a:off x="11045918" y="4518269"/>
            <a:ext cx="640080" cy="320040"/>
          </a:xfrm>
          <a:prstGeom prst="rect">
            <a:avLst/>
          </a:prstGeom>
          <a:solidFill>
            <a:srgbClr val="5BC2E7"/>
          </a:solidFill>
          <a:ln w="25400" cap="flat" cmpd="sng" algn="ctr">
            <a:noFill/>
            <a:prstDash val="solid"/>
          </a:ln>
          <a:effectLst/>
        </p:spPr>
        <p:txBody>
          <a:bodyPr rtlCol="0" anchor="ctr"/>
          <a:lstStyle/>
          <a:p>
            <a:pPr algn="ctr" defTabSz="914309">
              <a:defRPr/>
            </a:pPr>
            <a:endParaRPr lang="en-US" kern="0" dirty="0">
              <a:solidFill>
                <a:srgbClr val="FFFFFF"/>
              </a:solidFill>
              <a:latin typeface="Calibri" panose="020F0502020204030204"/>
            </a:endParaRPr>
          </a:p>
        </p:txBody>
      </p:sp>
      <p:pic>
        <p:nvPicPr>
          <p:cNvPr id="53" name="Graphic 52" descr="Scales of justice">
            <a:extLst>
              <a:ext uri="{FF2B5EF4-FFF2-40B4-BE49-F238E27FC236}">
                <a16:creationId xmlns:a16="http://schemas.microsoft.com/office/drawing/2014/main" id="{F6ECF859-9D00-E9ED-FCCB-6427F2862AD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206280" y="2109490"/>
            <a:ext cx="320040" cy="320040"/>
          </a:xfrm>
          <a:prstGeom prst="rect">
            <a:avLst/>
          </a:prstGeom>
        </p:spPr>
      </p:pic>
      <p:pic>
        <p:nvPicPr>
          <p:cNvPr id="54" name="Graphic 53" descr="Sunset scene">
            <a:extLst>
              <a:ext uri="{FF2B5EF4-FFF2-40B4-BE49-F238E27FC236}">
                <a16:creationId xmlns:a16="http://schemas.microsoft.com/office/drawing/2014/main" id="{8DA29250-BB28-FFF0-1C74-43AAEE162EC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151818" y="3260477"/>
            <a:ext cx="428964" cy="428964"/>
          </a:xfrm>
          <a:prstGeom prst="rect">
            <a:avLst/>
          </a:prstGeom>
        </p:spPr>
      </p:pic>
      <p:pic>
        <p:nvPicPr>
          <p:cNvPr id="55" name="Graphic 54" descr="GMO">
            <a:extLst>
              <a:ext uri="{FF2B5EF4-FFF2-40B4-BE49-F238E27FC236}">
                <a16:creationId xmlns:a16="http://schemas.microsoft.com/office/drawing/2014/main" id="{A4C25395-51AC-03A1-D529-BD7186286C13}"/>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216521" y="2921709"/>
            <a:ext cx="299561" cy="299561"/>
          </a:xfrm>
          <a:prstGeom prst="rect">
            <a:avLst/>
          </a:prstGeom>
        </p:spPr>
      </p:pic>
      <p:pic>
        <p:nvPicPr>
          <p:cNvPr id="56" name="Graphic 55" descr="Ambulance">
            <a:extLst>
              <a:ext uri="{FF2B5EF4-FFF2-40B4-BE49-F238E27FC236}">
                <a16:creationId xmlns:a16="http://schemas.microsoft.com/office/drawing/2014/main" id="{55A6C78F-9228-C64D-E2CA-BB0FCFDFDEF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134159" y="3661481"/>
            <a:ext cx="464282" cy="464282"/>
          </a:xfrm>
          <a:prstGeom prst="rect">
            <a:avLst/>
          </a:prstGeom>
        </p:spPr>
      </p:pic>
      <p:pic>
        <p:nvPicPr>
          <p:cNvPr id="57" name="Graphic 56" descr="Truck">
            <a:extLst>
              <a:ext uri="{FF2B5EF4-FFF2-40B4-BE49-F238E27FC236}">
                <a16:creationId xmlns:a16="http://schemas.microsoft.com/office/drawing/2014/main" id="{9C66D48C-AE91-A780-4C50-14D43802BE5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152381" y="4864940"/>
            <a:ext cx="427838" cy="427838"/>
          </a:xfrm>
          <a:prstGeom prst="rect">
            <a:avLst/>
          </a:prstGeom>
        </p:spPr>
      </p:pic>
      <p:pic>
        <p:nvPicPr>
          <p:cNvPr id="58" name="Graphic 57" descr="Earth globe: Americas">
            <a:extLst>
              <a:ext uri="{FF2B5EF4-FFF2-40B4-BE49-F238E27FC236}">
                <a16:creationId xmlns:a16="http://schemas.microsoft.com/office/drawing/2014/main" id="{4F0F0C2A-DF17-9172-6267-F39329256614}"/>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177707" y="1683686"/>
            <a:ext cx="377186" cy="377186"/>
          </a:xfrm>
          <a:prstGeom prst="rect">
            <a:avLst/>
          </a:prstGeom>
        </p:spPr>
      </p:pic>
      <p:pic>
        <p:nvPicPr>
          <p:cNvPr id="59" name="Graphic 58" descr="Qr Code">
            <a:extLst>
              <a:ext uri="{FF2B5EF4-FFF2-40B4-BE49-F238E27FC236}">
                <a16:creationId xmlns:a16="http://schemas.microsoft.com/office/drawing/2014/main" id="{88A3742B-1E50-7991-6A9B-E45C7BE84C46}"/>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1180582" y="4092633"/>
            <a:ext cx="371436" cy="371436"/>
          </a:xfrm>
          <a:prstGeom prst="rect">
            <a:avLst/>
          </a:prstGeom>
        </p:spPr>
      </p:pic>
      <p:pic>
        <p:nvPicPr>
          <p:cNvPr id="60" name="Picture 59" descr="people icon">
            <a:extLst>
              <a:ext uri="{FF2B5EF4-FFF2-40B4-BE49-F238E27FC236}">
                <a16:creationId xmlns:a16="http://schemas.microsoft.com/office/drawing/2014/main" id="{83B32DFC-CEA6-49BF-FDE3-7CA844643E9F}"/>
              </a:ext>
            </a:extLst>
          </p:cNvPr>
          <p:cNvPicPr>
            <a:picLocks noChangeAspect="1"/>
          </p:cNvPicPr>
          <p:nvPr/>
        </p:nvPicPr>
        <p:blipFill rotWithShape="1">
          <a:blip r:embed="rId34"/>
          <a:srcRect l="22537"/>
          <a:stretch/>
        </p:blipFill>
        <p:spPr>
          <a:xfrm>
            <a:off x="11123106" y="2444807"/>
            <a:ext cx="486391" cy="467680"/>
          </a:xfrm>
          <a:prstGeom prst="rect">
            <a:avLst/>
          </a:prstGeom>
        </p:spPr>
      </p:pic>
      <p:pic>
        <p:nvPicPr>
          <p:cNvPr id="61" name="Graphic 60" descr="Elephant">
            <a:extLst>
              <a:ext uri="{FF2B5EF4-FFF2-40B4-BE49-F238E27FC236}">
                <a16:creationId xmlns:a16="http://schemas.microsoft.com/office/drawing/2014/main" id="{B6BA1603-2D4B-273F-748A-543E04DBB0BD}"/>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1185980" y="4500168"/>
            <a:ext cx="366038" cy="366038"/>
          </a:xfrm>
          <a:prstGeom prst="rect">
            <a:avLst/>
          </a:prstGeom>
        </p:spPr>
      </p:pic>
      <p:pic>
        <p:nvPicPr>
          <p:cNvPr id="62" name="Graphic 61" descr="Arrow: Counter-clockwise curve with solid fill">
            <a:extLst>
              <a:ext uri="{FF2B5EF4-FFF2-40B4-BE49-F238E27FC236}">
                <a16:creationId xmlns:a16="http://schemas.microsoft.com/office/drawing/2014/main" id="{8E8AAF79-FA9A-846A-37C9-335CA08738D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2856968" flipH="1">
            <a:off x="4877193" y="2089574"/>
            <a:ext cx="2602350" cy="2444138"/>
          </a:xfrm>
          <a:prstGeom prst="rect">
            <a:avLst/>
          </a:prstGeom>
        </p:spPr>
      </p:pic>
      <p:sp>
        <p:nvSpPr>
          <p:cNvPr id="3" name="Date Placeholder 2">
            <a:extLst>
              <a:ext uri="{FF2B5EF4-FFF2-40B4-BE49-F238E27FC236}">
                <a16:creationId xmlns:a16="http://schemas.microsoft.com/office/drawing/2014/main" id="{FC021E23-9019-7F11-56F2-E5AF4C702EBC}"/>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4" name="Slide Number Placeholder 3">
            <a:extLst>
              <a:ext uri="{FF2B5EF4-FFF2-40B4-BE49-F238E27FC236}">
                <a16:creationId xmlns:a16="http://schemas.microsoft.com/office/drawing/2014/main" id="{7E77CE72-09D2-B77F-BE98-8F83135919B6}"/>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882967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7CB1-9438-F488-70D6-13290E5AAEFE}"/>
              </a:ext>
            </a:extLst>
          </p:cNvPr>
          <p:cNvSpPr>
            <a:spLocks noGrp="1"/>
          </p:cNvSpPr>
          <p:nvPr>
            <p:ph type="title"/>
          </p:nvPr>
        </p:nvSpPr>
        <p:spPr>
          <a:xfrm>
            <a:off x="838200" y="494617"/>
            <a:ext cx="3200400" cy="1255827"/>
          </a:xfrm>
        </p:spPr>
        <p:txBody>
          <a:bodyPr anchor="t">
            <a:noAutofit/>
          </a:bodyPr>
          <a:lstStyle/>
          <a:p>
            <a:pPr algn="ctr"/>
            <a:r>
              <a:rPr lang="en-US" sz="3666" dirty="0">
                <a:latin typeface="Brother 1816" charset="0"/>
              </a:rPr>
              <a:t>Addressing Grand Societal Challenges</a:t>
            </a:r>
          </a:p>
        </p:txBody>
      </p:sp>
      <p:pic>
        <p:nvPicPr>
          <p:cNvPr id="7" name="Picture 2" descr="grand societal challenges include food systems, health systems and national security.  Outcomes when AI, data and analytics are employed include:  improved food security, health and social equity, smart cities and resilient communities, workforce training and economic development. ">
            <a:extLst>
              <a:ext uri="{FF2B5EF4-FFF2-40B4-BE49-F238E27FC236}">
                <a16:creationId xmlns:a16="http://schemas.microsoft.com/office/drawing/2014/main" id="{823083FF-8F8E-C66F-58B2-17911D9B4FEB}"/>
              </a:ext>
            </a:extLst>
          </p:cNvPr>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r="6042"/>
          <a:stretch/>
        </p:blipFill>
        <p:spPr bwMode="auto">
          <a:xfrm>
            <a:off x="3059532" y="15842"/>
            <a:ext cx="8948608" cy="610985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A3E61BC2-2686-2CD3-DCB8-A11AC4165B8B}"/>
              </a:ext>
            </a:extLst>
          </p:cNvPr>
          <p:cNvSpPr>
            <a:spLocks noGrp="1"/>
          </p:cNvSpPr>
          <p:nvPr>
            <p:ph type="dt" sz="half" idx="10"/>
          </p:nvPr>
        </p:nvSpPr>
        <p:spPr/>
        <p:txBody>
          <a:bodyPr/>
          <a:lstStyle/>
          <a:p>
            <a:pPr defTabSz="914309"/>
            <a:r>
              <a:rPr lang="en-US" dirty="0">
                <a:solidFill>
                  <a:prstClr val="black">
                    <a:tint val="75000"/>
                  </a:prstClr>
                </a:solidFill>
                <a:latin typeface="Calibri" panose="020F0502020204030204"/>
              </a:rPr>
              <a:t>11/29/2022</a:t>
            </a:r>
          </a:p>
        </p:txBody>
      </p:sp>
      <p:sp>
        <p:nvSpPr>
          <p:cNvPr id="4" name="Footer Placeholder 3">
            <a:extLst>
              <a:ext uri="{FF2B5EF4-FFF2-40B4-BE49-F238E27FC236}">
                <a16:creationId xmlns:a16="http://schemas.microsoft.com/office/drawing/2014/main" id="{AAB2B62E-574E-D051-FB20-8D3DDF0194CF}"/>
              </a:ext>
            </a:extLst>
          </p:cNvPr>
          <p:cNvSpPr>
            <a:spLocks noGrp="1"/>
          </p:cNvSpPr>
          <p:nvPr>
            <p:ph type="ftr" sz="quarter" idx="11"/>
          </p:nvPr>
        </p:nvSpPr>
        <p:spPr/>
        <p:txBody>
          <a:bodyPr/>
          <a:lstStyle/>
          <a:p>
            <a:pPr defTabSz="914309"/>
            <a:r>
              <a:rPr lang="en-US" dirty="0">
                <a:solidFill>
                  <a:prstClr val="black">
                    <a:tint val="75000"/>
                  </a:prstClr>
                </a:solidFill>
                <a:latin typeface="Calibri" panose="020F0502020204030204"/>
              </a:rPr>
              <a:t>TGI Research Council Nov 2022</a:t>
            </a:r>
          </a:p>
        </p:txBody>
      </p:sp>
      <p:sp>
        <p:nvSpPr>
          <p:cNvPr id="5" name="Slide Number Placeholder 4">
            <a:extLst>
              <a:ext uri="{FF2B5EF4-FFF2-40B4-BE49-F238E27FC236}">
                <a16:creationId xmlns:a16="http://schemas.microsoft.com/office/drawing/2014/main" id="{4592C24F-6E72-10C0-C473-1D54B730B504}"/>
              </a:ext>
            </a:extLst>
          </p:cNvPr>
          <p:cNvSpPr>
            <a:spLocks noGrp="1"/>
          </p:cNvSpPr>
          <p:nvPr>
            <p:ph type="sldNum" sz="quarter" idx="12"/>
          </p:nvPr>
        </p:nvSpPr>
        <p:spPr/>
        <p:txBody>
          <a:bodyPr/>
          <a:lstStyle/>
          <a:p>
            <a:pPr defTabSz="914309"/>
            <a:fld id="{3DBA3998-EC61-9A46-B6FA-BB852D8D6FA0}" type="slidenum">
              <a:rPr lang="en-US">
                <a:solidFill>
                  <a:prstClr val="black">
                    <a:tint val="75000"/>
                  </a:prstClr>
                </a:solidFill>
                <a:latin typeface="Calibri" panose="020F0502020204030204"/>
              </a:rPr>
              <a:pPr defTabSz="914309"/>
              <a:t>9</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490173696"/>
      </p:ext>
    </p:extLst>
  </p:cSld>
  <p:clrMapOvr>
    <a:masterClrMapping/>
  </p:clrMapOvr>
</p:sld>
</file>

<file path=ppt/theme/theme1.xml><?xml version="1.0" encoding="utf-8"?>
<a:theme xmlns:a="http://schemas.openxmlformats.org/drawingml/2006/main" name="DividendVTI">
  <a:themeElements>
    <a:clrScheme name="SLU Primary + Secondary Color Palettes">
      <a:dk1>
        <a:srgbClr val="003B5C"/>
      </a:dk1>
      <a:lt1>
        <a:srgbClr val="FFFFFF"/>
      </a:lt1>
      <a:dk2>
        <a:srgbClr val="ED8B00"/>
      </a:dk2>
      <a:lt2>
        <a:srgbClr val="FFC72C"/>
      </a:lt2>
      <a:accent1>
        <a:srgbClr val="53C3EE"/>
      </a:accent1>
      <a:accent2>
        <a:srgbClr val="003DA5"/>
      </a:accent2>
      <a:accent3>
        <a:srgbClr val="8FD6BD"/>
      </a:accent3>
      <a:accent4>
        <a:srgbClr val="C8C9C7"/>
      </a:accent4>
      <a:accent5>
        <a:srgbClr val="FFFF00"/>
      </a:accent5>
      <a:accent6>
        <a:srgbClr val="795D3E"/>
      </a:accent6>
      <a:hlink>
        <a:srgbClr val="003DA5"/>
      </a:hlink>
      <a:folHlink>
        <a:srgbClr val="7030A0"/>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U Theme">
  <a:themeElements>
    <a:clrScheme name="SLU Color Theme">
      <a:dk1>
        <a:srgbClr val="000000"/>
      </a:dk1>
      <a:lt1>
        <a:srgbClr val="FFFFFF"/>
      </a:lt1>
      <a:dk2>
        <a:srgbClr val="003CA5"/>
      </a:dk2>
      <a:lt2>
        <a:srgbClr val="D7D7D5"/>
      </a:lt2>
      <a:accent1>
        <a:srgbClr val="5BC2E7"/>
      </a:accent1>
      <a:accent2>
        <a:srgbClr val="003B5C"/>
      </a:accent2>
      <a:accent3>
        <a:srgbClr val="795D3E"/>
      </a:accent3>
      <a:accent4>
        <a:srgbClr val="FFC72C"/>
      </a:accent4>
      <a:accent5>
        <a:srgbClr val="8FD6BD"/>
      </a:accent5>
      <a:accent6>
        <a:srgbClr val="ED8B00"/>
      </a:accent6>
      <a:hlink>
        <a:srgbClr val="27B7EC"/>
      </a:hlink>
      <a:folHlink>
        <a:srgbClr val="969798"/>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U Theme" id="{23A3967F-20A2-8D48-B34D-F502C06C008E}" vid="{DE37BFA9-F12D-5347-8801-1AD4458FFC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TGI side bar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GI Main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GI side bar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f47f7f-d1a8-46c0-bd13-424abab70100" xsi:nil="true"/>
    <lcf76f155ced4ddcb4097134ff3c332f xmlns="bfec7295-ba37-47f7-a4a0-a18de6a5037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6FDBDB369CB34892C012B12C6DE977" ma:contentTypeVersion="14" ma:contentTypeDescription="Create a new document." ma:contentTypeScope="" ma:versionID="13e9dd9bcd1e84cab8ba6baeb58ba995">
  <xsd:schema xmlns:xsd="http://www.w3.org/2001/XMLSchema" xmlns:xs="http://www.w3.org/2001/XMLSchema" xmlns:p="http://schemas.microsoft.com/office/2006/metadata/properties" xmlns:ns2="bfec7295-ba37-47f7-a4a0-a18de6a50373" xmlns:ns3="83f47f7f-d1a8-46c0-bd13-424abab70100" targetNamespace="http://schemas.microsoft.com/office/2006/metadata/properties" ma:root="true" ma:fieldsID="cf6813972f86b5f31f921c123364b502" ns2:_="" ns3:_="">
    <xsd:import namespace="bfec7295-ba37-47f7-a4a0-a18de6a50373"/>
    <xsd:import namespace="83f47f7f-d1a8-46c0-bd13-424abab7010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ec7295-ba37-47f7-a4a0-a18de6a50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28ec88a-7cad-4846-9b76-6b525246245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f47f7f-d1a8-46c0-bd13-424abab7010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76a6c78-772d-491c-95e8-8c34bd650bae}" ma:internalName="TaxCatchAll" ma:showField="CatchAllData" ma:web="83f47f7f-d1a8-46c0-bd13-424abab701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 ds:uri="83f47f7f-d1a8-46c0-bd13-424abab70100"/>
    <ds:schemaRef ds:uri="bfec7295-ba37-47f7-a4a0-a18de6a50373"/>
  </ds:schemaRefs>
</ds:datastoreItem>
</file>

<file path=customXml/itemProps2.xml><?xml version="1.0" encoding="utf-8"?>
<ds:datastoreItem xmlns:ds="http://schemas.openxmlformats.org/officeDocument/2006/customXml" ds:itemID="{BB2414FD-0FEB-4306-8F0C-80537B1100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ec7295-ba37-47f7-a4a0-a18de6a50373"/>
    <ds:schemaRef ds:uri="83f47f7f-d1a8-46c0-bd13-424abab701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TM03457510[[fn=Savon]]</Template>
  <TotalTime>1897</TotalTime>
  <Words>1863</Words>
  <Application>Microsoft Office PowerPoint</Application>
  <PresentationFormat>Widescreen</PresentationFormat>
  <Paragraphs>345</Paragraphs>
  <Slides>48</Slides>
  <Notes>3</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48</vt:i4>
      </vt:variant>
    </vt:vector>
  </HeadingPairs>
  <TitlesOfParts>
    <vt:vector size="71" baseType="lpstr">
      <vt:lpstr>Arial</vt:lpstr>
      <vt:lpstr>Barlow</vt:lpstr>
      <vt:lpstr>Brandon Grotesque Bold</vt:lpstr>
      <vt:lpstr>Brother 1816</vt:lpstr>
      <vt:lpstr>brother-1816</vt:lpstr>
      <vt:lpstr>Calibri</vt:lpstr>
      <vt:lpstr>Calibri Light</vt:lpstr>
      <vt:lpstr>Century Gothic</vt:lpstr>
      <vt:lpstr>Crimson Pro</vt:lpstr>
      <vt:lpstr>Franklin Gothic Book</vt:lpstr>
      <vt:lpstr>Franklin Gothic Demi</vt:lpstr>
      <vt:lpstr>Palatino Linotype</vt:lpstr>
      <vt:lpstr>Wingdings</vt:lpstr>
      <vt:lpstr>Wingdings 2</vt:lpstr>
      <vt:lpstr>DividendVTI</vt:lpstr>
      <vt:lpstr>4_Custom Design</vt:lpstr>
      <vt:lpstr>SLU Theme</vt:lpstr>
      <vt:lpstr>Office Theme</vt:lpstr>
      <vt:lpstr>1_Office Theme</vt:lpstr>
      <vt:lpstr>TGI side bar template</vt:lpstr>
      <vt:lpstr>TGI Main template</vt:lpstr>
      <vt:lpstr>1_TGI side bar template</vt:lpstr>
      <vt:lpstr>Custom Design</vt:lpstr>
      <vt:lpstr>Welcome to the September 2023 Business managers meeting</vt:lpstr>
      <vt:lpstr>Agenda</vt:lpstr>
      <vt:lpstr>Taylor Geospatial Institute Overview</vt:lpstr>
      <vt:lpstr>Vision of the Taylor Geospatial Institute</vt:lpstr>
      <vt:lpstr>Mission of the Taylor Geospatial Institute</vt:lpstr>
      <vt:lpstr>What Does Geospatial mean to you?</vt:lpstr>
      <vt:lpstr>Tremendous Progress in Representing the World Around Us</vt:lpstr>
      <vt:lpstr>Geospatial Science: It’s a Science &amp; a Tool</vt:lpstr>
      <vt:lpstr>Addressing Grand Societal Challenges</vt:lpstr>
      <vt:lpstr>TGI Research Council Nov 2022</vt:lpstr>
      <vt:lpstr>Location: Rooted in St. Louis &amp; the Midwest</vt:lpstr>
      <vt:lpstr>St. Louis’s History in Location Science</vt:lpstr>
      <vt:lpstr>Collaboration</vt:lpstr>
      <vt:lpstr>Radical Collaboration for Our Four Pillars</vt:lpstr>
      <vt:lpstr>Collaboration with Industry in  A Vibrant Regional Geospatial Ecosystem</vt:lpstr>
      <vt:lpstr>Impact</vt:lpstr>
      <vt:lpstr>A Research Infrastructure Built to Make  an Impact on the Consortium</vt:lpstr>
      <vt:lpstr>After Year 1: Impressive Impact</vt:lpstr>
      <vt:lpstr>Special for Business Managers Governance &amp; Leadership Structure</vt:lpstr>
      <vt:lpstr>Overview</vt:lpstr>
      <vt:lpstr>University Compliance Overview</vt:lpstr>
      <vt:lpstr>7 Elements of an Effective Compliance &amp; ethics program</vt:lpstr>
      <vt:lpstr>All members of the university community are responsible for ensuring we operate with honesty and integrity. If you suspect a violation of laws, rules, regulations, or policies affecting the university community, visit the following link to submit a report or raise a question or concern: slu.edu/integrityhotline</vt:lpstr>
      <vt:lpstr>Human Resources Update</vt:lpstr>
      <vt:lpstr>Employe Voice Survey</vt:lpstr>
      <vt:lpstr>SLU Listens</vt:lpstr>
      <vt:lpstr>Case for Change-What We’ve Heard</vt:lpstr>
      <vt:lpstr>   – A new Partnership</vt:lpstr>
      <vt:lpstr>Continuous Listening Model Approach</vt:lpstr>
      <vt:lpstr>Implementation Journey</vt:lpstr>
      <vt:lpstr>Things You Can Do</vt:lpstr>
      <vt:lpstr>Cannonball Conference 2023</vt:lpstr>
      <vt:lpstr>Helping Ourselves to Serve Community and Serve God</vt:lpstr>
      <vt:lpstr>Agenda</vt:lpstr>
      <vt:lpstr>Keynote Speaker</vt:lpstr>
      <vt:lpstr>Breakout Sessions</vt:lpstr>
      <vt:lpstr>Service Project</vt:lpstr>
      <vt:lpstr>Kickoff Webinar</vt:lpstr>
      <vt:lpstr>Next Steps</vt:lpstr>
      <vt:lpstr>Enrollment Update</vt:lpstr>
      <vt:lpstr>Supplier Updates</vt:lpstr>
      <vt:lpstr>spend Management </vt:lpstr>
      <vt:lpstr>QUARTERLY SPEND MANAGEMENT PROCESS</vt:lpstr>
      <vt:lpstr>OPERATING FUND REPORT PROMPTS</vt:lpstr>
      <vt:lpstr>OPERATING EXPENSE analysis example</vt:lpstr>
      <vt:lpstr>Designated fund report prompts</vt:lpstr>
      <vt:lpstr>Designated fund analysis example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March 2023 Business managers meeting</dc:title>
  <dc:creator>Jessica Winet-Fleer</dc:creator>
  <cp:lastModifiedBy>Jessica Winet-Fleer</cp:lastModifiedBy>
  <cp:revision>9</cp:revision>
  <dcterms:created xsi:type="dcterms:W3CDTF">2023-02-13T15:21:15Z</dcterms:created>
  <dcterms:modified xsi:type="dcterms:W3CDTF">2023-09-27T14:10:20Z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0x010100A76FDBDB369CB34892C012B12C6DE977</vt:lpwstr>
  </property>
  <property fmtid="{D5CDD505-2E9C-101B-9397-08002B2CF9AE}" pid="3" name="MediaServiceImageTags">
    <vt:lpwstr/>
  </property>
</Properties>
</file>